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B7C8A0-2336-4979-8D24-807E46D462A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7FE705-EFF0-4BAA-B33F-077B0DEA07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ouisxivcampaign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otepeterthefirst.weebly.com/" TargetMode="External"/><Relationship Id="rId3" Type="http://schemas.openxmlformats.org/officeDocument/2006/relationships/hyperlink" Target="http://www.laneandduncanfrederickii.weebly.com/" TargetMode="External"/><Relationship Id="rId7" Type="http://schemas.openxmlformats.org/officeDocument/2006/relationships/hyperlink" Target="http://www.fwi4all.weebly.com/" TargetMode="External"/><Relationship Id="rId2" Type="http://schemas.openxmlformats.org/officeDocument/2006/relationships/hyperlink" Target="http://www.gustavuscampaign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iatheresacampaign.weebly.com/" TargetMode="External"/><Relationship Id="rId11" Type="http://schemas.openxmlformats.org/officeDocument/2006/relationships/hyperlink" Target="http://www.fredrickwilliamthegreat.weebly.com/" TargetMode="External"/><Relationship Id="rId5" Type="http://schemas.openxmlformats.org/officeDocument/2006/relationships/hyperlink" Target="http://www.catherine2ofrussia.weebly.com/" TargetMode="External"/><Relationship Id="rId10" Type="http://schemas.openxmlformats.org/officeDocument/2006/relationships/hyperlink" Target="http://www.louisxvfrance.weebly.com/" TargetMode="External"/><Relationship Id="rId4" Type="http://schemas.openxmlformats.org/officeDocument/2006/relationships/hyperlink" Target="http://www.charlesiiiisthebest.weebly.com/" TargetMode="External"/><Relationship Id="rId9" Type="http://schemas.openxmlformats.org/officeDocument/2006/relationships/hyperlink" Target="http://www.louisxiiicampaign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475" y="2667000"/>
            <a:ext cx="8686800" cy="1184825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Sit with your partner &amp; get a laptop from me!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Website &amp; 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Brief biography/history of your monarch (including a painting, map, &amp; quote) </a:t>
            </a:r>
          </a:p>
          <a:p>
            <a:pPr lvl="0"/>
            <a:r>
              <a:rPr lang="en-US" dirty="0" smtClean="0"/>
              <a:t>Résumé highlighting the accomplishments</a:t>
            </a:r>
          </a:p>
          <a:p>
            <a:pPr lvl="0"/>
            <a:r>
              <a:rPr lang="en-US" dirty="0" smtClean="0"/>
              <a:t>Campaign slogan and image &amp; Poster</a:t>
            </a:r>
          </a:p>
          <a:p>
            <a:pPr lvl="0"/>
            <a:r>
              <a:rPr lang="en-US" dirty="0" smtClean="0"/>
              <a:t>Your monarch’s platform</a:t>
            </a:r>
          </a:p>
          <a:p>
            <a:pPr lvl="0"/>
            <a:r>
              <a:rPr lang="en-US" dirty="0" smtClean="0"/>
              <a:t>Choose a running mate. Biography of your running mate and why he/she is the best person for the job.  </a:t>
            </a:r>
          </a:p>
          <a:p>
            <a:pPr lvl="0"/>
            <a:r>
              <a:rPr lang="en-US" dirty="0" smtClean="0"/>
              <a:t>Attack on another candidate(choose a monarch that actually had a conflict with YOUR monarch) </a:t>
            </a:r>
          </a:p>
          <a:p>
            <a:pPr lvl="0"/>
            <a:r>
              <a:rPr lang="en-US" dirty="0" smtClean="0"/>
              <a:t>Campaign commercial </a:t>
            </a:r>
          </a:p>
          <a:p>
            <a:pPr lvl="0"/>
            <a:r>
              <a:rPr lang="en-US" dirty="0" smtClean="0"/>
              <a:t>Campaign Speech</a:t>
            </a:r>
          </a:p>
          <a:p>
            <a:pPr lvl="0"/>
            <a:r>
              <a:rPr lang="en-US" dirty="0" smtClean="0"/>
              <a:t>Bibliography (start with your textbook!!!) </a:t>
            </a:r>
          </a:p>
          <a:p>
            <a:r>
              <a:rPr lang="en-US" dirty="0" smtClean="0">
                <a:hlinkClick r:id="rId2"/>
              </a:rPr>
              <a:t>http://louisxivcampaign.weebly.com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Website due(in Media Center): </a:t>
            </a:r>
            <a:r>
              <a:rPr lang="en-US" dirty="0" smtClean="0"/>
              <a:t>Tuesday Nov 8</a:t>
            </a:r>
            <a:endParaRPr lang="en-US" i="1" dirty="0" smtClean="0"/>
          </a:p>
          <a:p>
            <a:r>
              <a:rPr lang="en-US" b="1" smtClean="0"/>
              <a:t>Election Rally (</a:t>
            </a:r>
            <a:r>
              <a:rPr lang="en-US" b="1" dirty="0" smtClean="0"/>
              <a:t>in class) : </a:t>
            </a:r>
            <a:r>
              <a:rPr lang="en-US" dirty="0" smtClean="0"/>
              <a:t>Wednesday Nov 9</a:t>
            </a:r>
          </a:p>
          <a:p>
            <a:r>
              <a:rPr lang="en-US" b="1" dirty="0" smtClean="0"/>
              <a:t>Media Center Workdays (subject to change)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October 28 &amp; 31</a:t>
            </a:r>
          </a:p>
          <a:p>
            <a:pPr lvl="1"/>
            <a:r>
              <a:rPr lang="en-US" dirty="0" smtClean="0"/>
              <a:t>November 1/2/7</a:t>
            </a:r>
          </a:p>
          <a:p>
            <a:r>
              <a:rPr lang="en-US" b="1" dirty="0" smtClean="0"/>
              <a:t>Classroom Workdays (BYOD) </a:t>
            </a:r>
            <a:endParaRPr lang="en-US" dirty="0" smtClean="0"/>
          </a:p>
          <a:p>
            <a:pPr lvl="1"/>
            <a:r>
              <a:rPr lang="en-US" dirty="0" smtClean="0"/>
              <a:t>October 25</a:t>
            </a:r>
          </a:p>
          <a:p>
            <a:pPr lvl="1"/>
            <a:r>
              <a:rPr lang="en-US" dirty="0" smtClean="0"/>
              <a:t>November 3 &amp; 4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Monarchs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8229600" cy="4999038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/>
              <a:t>Charles III of Spain</a:t>
            </a:r>
          </a:p>
          <a:p>
            <a:pPr marL="514350" indent="-514350"/>
            <a:r>
              <a:rPr lang="en-US" dirty="0" smtClean="0"/>
              <a:t>Peter I (the Great) of Russia</a:t>
            </a:r>
          </a:p>
          <a:p>
            <a:pPr marL="514350" indent="-514350"/>
            <a:r>
              <a:rPr lang="en-US" dirty="0" smtClean="0"/>
              <a:t>Catherine II (the Great) of Russia</a:t>
            </a:r>
          </a:p>
          <a:p>
            <a:pPr marL="514350" indent="-514350"/>
            <a:r>
              <a:rPr lang="en-US" dirty="0" smtClean="0"/>
              <a:t>Gustavus Adolphus of Sweden </a:t>
            </a:r>
          </a:p>
          <a:p>
            <a:pPr marL="514350" indent="-514350"/>
            <a:r>
              <a:rPr lang="en-US" dirty="0" smtClean="0"/>
              <a:t>Louis XIII of France (&amp; Cardinal Richelieu) </a:t>
            </a:r>
          </a:p>
          <a:p>
            <a:pPr marL="514350" indent="-514350"/>
            <a:r>
              <a:rPr lang="en-US" dirty="0" smtClean="0"/>
              <a:t>Louis XV of France</a:t>
            </a:r>
          </a:p>
          <a:p>
            <a:pPr marL="514350" indent="-514350"/>
            <a:r>
              <a:rPr lang="en-US" dirty="0" smtClean="0"/>
              <a:t>Frederick William the Great Elector of Prussia</a:t>
            </a:r>
          </a:p>
          <a:p>
            <a:pPr marL="514350" indent="-514350"/>
            <a:r>
              <a:rPr lang="en-US" dirty="0" smtClean="0"/>
              <a:t>Frederick William I of Prussia</a:t>
            </a:r>
          </a:p>
          <a:p>
            <a:pPr marL="514350" indent="-514350"/>
            <a:r>
              <a:rPr lang="en-US" dirty="0" smtClean="0"/>
              <a:t>Frederick II (the Great) of Prussia</a:t>
            </a:r>
          </a:p>
          <a:p>
            <a:pPr marL="514350" indent="-514350"/>
            <a:r>
              <a:rPr lang="en-US" dirty="0" smtClean="0"/>
              <a:t>Maria Theresa of Austria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Cassidy &amp; Kendall	</a:t>
            </a:r>
          </a:p>
          <a:p>
            <a:pPr lvl="1"/>
            <a:r>
              <a:rPr lang="en-US" dirty="0" smtClean="0"/>
              <a:t>	Catherine II </a:t>
            </a:r>
          </a:p>
          <a:p>
            <a:r>
              <a:rPr lang="en-US" dirty="0" err="1" smtClean="0"/>
              <a:t>Aleascia</a:t>
            </a:r>
            <a:r>
              <a:rPr lang="en-US" dirty="0" smtClean="0"/>
              <a:t> &amp; Karen</a:t>
            </a:r>
          </a:p>
          <a:p>
            <a:pPr lvl="1"/>
            <a:r>
              <a:rPr lang="en-US" dirty="0" smtClean="0"/>
              <a:t> The Great Elector </a:t>
            </a:r>
          </a:p>
          <a:p>
            <a:r>
              <a:rPr lang="en-US" dirty="0" smtClean="0"/>
              <a:t>Genesis &amp; </a:t>
            </a:r>
            <a:r>
              <a:rPr lang="en-US" dirty="0" err="1" smtClean="0"/>
              <a:t>Aniko</a:t>
            </a:r>
            <a:endParaRPr lang="en-US" dirty="0" smtClean="0"/>
          </a:p>
          <a:p>
            <a:pPr lvl="1"/>
            <a:r>
              <a:rPr lang="en-US" dirty="0" smtClean="0"/>
              <a:t> Maria Theresa </a:t>
            </a:r>
          </a:p>
          <a:p>
            <a:r>
              <a:rPr lang="en-US" dirty="0" smtClean="0"/>
              <a:t>Duncan &amp; Lane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Frederick </a:t>
            </a:r>
            <a:r>
              <a:rPr lang="en-US" dirty="0" smtClean="0"/>
              <a:t>II </a:t>
            </a:r>
          </a:p>
          <a:p>
            <a:r>
              <a:rPr lang="en-US" dirty="0" smtClean="0"/>
              <a:t>Marlene &amp; Taylor</a:t>
            </a:r>
          </a:p>
          <a:p>
            <a:pPr lvl="1"/>
            <a:r>
              <a:rPr lang="en-US" dirty="0" smtClean="0"/>
              <a:t> Louis XIII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Kevin &amp; Rebecca</a:t>
            </a:r>
          </a:p>
          <a:p>
            <a:pPr lvl="1"/>
            <a:r>
              <a:rPr lang="en-US" dirty="0" smtClean="0"/>
              <a:t> Charles III </a:t>
            </a:r>
          </a:p>
          <a:p>
            <a:r>
              <a:rPr lang="en-US" dirty="0" err="1" smtClean="0"/>
              <a:t>Habib</a:t>
            </a:r>
            <a:r>
              <a:rPr lang="en-US" dirty="0" smtClean="0"/>
              <a:t> &amp; Mike</a:t>
            </a:r>
          </a:p>
          <a:p>
            <a:pPr lvl="1"/>
            <a:r>
              <a:rPr lang="en-US" dirty="0" smtClean="0"/>
              <a:t> Louis XV </a:t>
            </a:r>
          </a:p>
          <a:p>
            <a:r>
              <a:rPr lang="en-US" dirty="0" smtClean="0"/>
              <a:t>Chandler &amp; Alysson</a:t>
            </a:r>
          </a:p>
          <a:p>
            <a:pPr lvl="1"/>
            <a:r>
              <a:rPr lang="en-US" dirty="0" smtClean="0"/>
              <a:t> Peter I</a:t>
            </a:r>
          </a:p>
          <a:p>
            <a:r>
              <a:rPr lang="en-US" dirty="0" smtClean="0"/>
              <a:t>Jared &amp; Daniel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Gustavus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Aimee &amp; Fabian </a:t>
            </a:r>
          </a:p>
          <a:p>
            <a:pPr lvl="1"/>
            <a:r>
              <a:rPr lang="en-US" dirty="0" smtClean="0"/>
              <a:t> Fredrick William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www.gustavuscampaign.weebly.com</a:t>
            </a:r>
            <a:r>
              <a:rPr lang="en-US" dirty="0" smtClean="0"/>
              <a:t> (</a:t>
            </a:r>
            <a:r>
              <a:rPr lang="en-US" dirty="0" err="1" smtClean="0"/>
              <a:t>Gustavus</a:t>
            </a:r>
            <a:r>
              <a:rPr lang="en-US" dirty="0" smtClean="0"/>
              <a:t> Adolphus)</a:t>
            </a:r>
          </a:p>
          <a:p>
            <a:r>
              <a:rPr lang="en-US" dirty="0" smtClean="0">
                <a:hlinkClick r:id="rId3"/>
              </a:rPr>
              <a:t>www.laneandduncanfrederickii.weebly.com</a:t>
            </a:r>
            <a:r>
              <a:rPr lang="en-US" dirty="0" smtClean="0"/>
              <a:t> (Fred II the Great)</a:t>
            </a:r>
          </a:p>
          <a:p>
            <a:r>
              <a:rPr lang="en-US" dirty="0" smtClean="0">
                <a:hlinkClick r:id="rId4"/>
              </a:rPr>
              <a:t>www.charlesiiiisthebest.weebly.com</a:t>
            </a:r>
            <a:r>
              <a:rPr lang="en-US" dirty="0" smtClean="0"/>
              <a:t> (Charles III)</a:t>
            </a:r>
          </a:p>
          <a:p>
            <a:r>
              <a:rPr lang="en-US" dirty="0" smtClean="0">
                <a:hlinkClick r:id="rId5"/>
              </a:rPr>
              <a:t>www.catherine2ofrussia.weebly.com</a:t>
            </a:r>
            <a:r>
              <a:rPr lang="en-US" dirty="0" smtClean="0"/>
              <a:t>(Catherine the Great)</a:t>
            </a:r>
          </a:p>
          <a:p>
            <a:r>
              <a:rPr lang="en-US" dirty="0" smtClean="0">
                <a:hlinkClick r:id="rId6"/>
              </a:rPr>
              <a:t>www.mariatheresacampaign.weebly.com</a:t>
            </a:r>
            <a:r>
              <a:rPr lang="en-US" dirty="0" smtClean="0"/>
              <a:t> (Maria Theresa)</a:t>
            </a:r>
          </a:p>
          <a:p>
            <a:r>
              <a:rPr lang="en-US" dirty="0" smtClean="0">
                <a:hlinkClick r:id="rId7"/>
              </a:rPr>
              <a:t>www.fwi4all.weebly.com</a:t>
            </a:r>
            <a:r>
              <a:rPr lang="en-US" dirty="0" smtClean="0"/>
              <a:t> (Fred William I)</a:t>
            </a:r>
          </a:p>
          <a:p>
            <a:r>
              <a:rPr lang="en-US" dirty="0" smtClean="0">
                <a:hlinkClick r:id="rId8"/>
              </a:rPr>
              <a:t>www.votepeterthefirst.weebly.com</a:t>
            </a:r>
            <a:r>
              <a:rPr lang="en-US" dirty="0" smtClean="0"/>
              <a:t> (Peter the Great)</a:t>
            </a:r>
          </a:p>
          <a:p>
            <a:r>
              <a:rPr lang="en-US" dirty="0" smtClean="0">
                <a:hlinkClick r:id="rId9"/>
              </a:rPr>
              <a:t>www.Louisxiiicampaign.weebly.com</a:t>
            </a:r>
            <a:r>
              <a:rPr lang="en-US" dirty="0" smtClean="0"/>
              <a:t>  (Louis XIII)</a:t>
            </a:r>
          </a:p>
          <a:p>
            <a:r>
              <a:rPr lang="en-US" dirty="0" smtClean="0">
                <a:hlinkClick r:id="rId10"/>
              </a:rPr>
              <a:t>www.Louisxvfrance.weebly.com</a:t>
            </a:r>
            <a:r>
              <a:rPr lang="en-US" dirty="0" smtClean="0"/>
              <a:t> (Louis XV) </a:t>
            </a:r>
          </a:p>
          <a:p>
            <a:r>
              <a:rPr lang="en-US" dirty="0" smtClean="0">
                <a:hlinkClick r:id="rId11"/>
              </a:rPr>
              <a:t>www.fredrickwilliamthegreat.weebly.com</a:t>
            </a:r>
            <a:r>
              <a:rPr lang="en-US" dirty="0" smtClean="0"/>
              <a:t> (Fred Wm the Great Elector)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</TotalTime>
  <Words>292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Trek</vt:lpstr>
      <vt:lpstr>Sit with your partner &amp; get a laptop from me!</vt:lpstr>
      <vt:lpstr>Campaign Website &amp; Rally</vt:lpstr>
      <vt:lpstr>Dates to Know</vt:lpstr>
      <vt:lpstr>Absolute Monarchs</vt:lpstr>
      <vt:lpstr>Groups</vt:lpstr>
      <vt:lpstr>Websites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Monarchs</dc:title>
  <dc:creator>Owner</dc:creator>
  <cp:lastModifiedBy>Rebecca Jones</cp:lastModifiedBy>
  <cp:revision>13</cp:revision>
  <dcterms:created xsi:type="dcterms:W3CDTF">2016-10-24T15:53:43Z</dcterms:created>
  <dcterms:modified xsi:type="dcterms:W3CDTF">2016-11-08T18:45:32Z</dcterms:modified>
</cp:coreProperties>
</file>