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4" r:id="rId2"/>
  </p:sldMasterIdLst>
  <p:notesMasterIdLst>
    <p:notesMasterId r:id="rId10"/>
  </p:notesMasterIdLst>
  <p:sldIdLst>
    <p:sldId id="325" r:id="rId3"/>
    <p:sldId id="318" r:id="rId4"/>
    <p:sldId id="319" r:id="rId5"/>
    <p:sldId id="320" r:id="rId6"/>
    <p:sldId id="321" r:id="rId7"/>
    <p:sldId id="322" r:id="rId8"/>
    <p:sldId id="32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7C550-8966-49FC-ABE9-1A2B02E9DCAD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99DD3-84ED-4A9A-9665-71F5934E7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987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7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7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7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7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9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9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9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9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9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89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989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8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9898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B087C3-1226-4B6E-80F1-B376D140E219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9899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9900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076489-0678-4C9E-A6D2-A9E0B18F334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3BE030-909B-4F97-A7C3-AFEE56BB162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3440A10-D37C-4A03-81DB-E3FBF97C2FB0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D943FF-2F70-4E5A-A489-63DA2B437CB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5861B3E-E86D-4705-A035-28ABAC6E4A7C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EBE6B7-C037-4ADF-AB30-977144F654E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A0AABDC-690A-49FF-8BF0-48157EF90951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342FF8C-8F37-4809-B4D6-A4662EDD4A4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128FF4-2898-4796-A7F2-93A33D6CB6D7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8A58669-519D-4324-A4FF-7E30D111AFD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0A3C98-22BD-45E8-AA22-4D4D856D34D0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930A317-7E72-4B40-A1FB-878035BA24E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9A0B4F-7869-40E0-B3EF-FC1D99D42064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B0E79C-62C2-431B-A94C-91926C07BF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BB5854-052D-4577-AEB7-A36E346ECDE2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56FA81-223B-4AE1-9C06-07E64F6B2DF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655E728-1660-4773-9FAE-9236B02900B3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4F08A81-1874-46B7-82E6-82EE96E56FC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9F4639-2F4F-42DB-9754-77C4161496BD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BD9891-8985-4E94-BB7F-B15DBB91CF7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CD3E547-58C1-46E6-B59E-C1C95E22A3D0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A40BC2-18EB-4845-89EC-C469EC6D998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9EC389-4CF9-43B2-AAFC-7B9A0E87EDE1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12BA8E-E375-4D33-B6D2-226F121FD4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746E458-0F79-48A3-A218-704095F85164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7254A4-6FCE-4595-AA8C-B9CF5C17F17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204096-84C6-4334-86AA-586C6F1C8AF3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098E1D-31D5-4D85-B699-08D3826B2EB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1B3A636-C3AF-4626-9F3D-C81D13D14B66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FAC6AD-3C9B-4D50-AFEB-4C3C82B688A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908750-B008-4101-AEDD-157152A5AE09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2598D-A239-4418-97FB-8EF578CF8E5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43151A8-2A04-4504-A8EC-6515DE70DAA0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969F4C-2F72-4F20-934A-71370298F7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924D34F-C9D3-4DAB-BE55-EF299CA872CA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B08D7F-B112-4ADD-9224-10996EF7552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08560-30AF-4715-A414-B146D1AEB0F9}" type="datetime1">
              <a:rPr lang="en-US">
                <a:solidFill>
                  <a:srgbClr val="FFFFFF"/>
                </a:solidFill>
              </a:rPr>
              <a:pPr/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885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5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5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5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5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5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5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5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5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6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7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87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88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7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887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FE190D-2D7B-4BF3-9DE0-814EDFE013B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887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DC354D-382C-4713-8442-A018ABB57EA3}" type="datetime1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11/29/2016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793D27-BB4C-429B-999F-12A7D5BE004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94A87F-EC60-4AF2-B64A-C8324E8BFC0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lkwdpl.org/lhs/enlightenment/volta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362200"/>
            <a:ext cx="2174875" cy="2286000"/>
          </a:xfrm>
          <a:prstGeom prst="rect">
            <a:avLst/>
          </a:prstGeom>
          <a:noFill/>
        </p:spPr>
      </p:pic>
      <p:sp>
        <p:nvSpPr>
          <p:cNvPr id="9" name="Cloud Callout 8"/>
          <p:cNvSpPr/>
          <p:nvPr/>
        </p:nvSpPr>
        <p:spPr>
          <a:xfrm>
            <a:off x="4267200" y="1143000"/>
            <a:ext cx="1447800" cy="1295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39825"/>
          </a:xfrm>
        </p:spPr>
        <p:txBody>
          <a:bodyPr/>
          <a:lstStyle/>
          <a:p>
            <a:r>
              <a:rPr lang="en-US" dirty="0"/>
              <a:t>Formula to Revolution</a:t>
            </a:r>
          </a:p>
        </p:txBody>
      </p:sp>
      <p:pic>
        <p:nvPicPr>
          <p:cNvPr id="1026" name="Picture 2" descr="http://www.mtholyoke.edu/courses/nvaget/203/Louis%20XIV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00200"/>
            <a:ext cx="2514600" cy="3612931"/>
          </a:xfrm>
          <a:prstGeom prst="rect">
            <a:avLst/>
          </a:prstGeom>
          <a:noFill/>
        </p:spPr>
      </p:pic>
      <p:sp>
        <p:nvSpPr>
          <p:cNvPr id="5" name="Plus 4"/>
          <p:cNvSpPr/>
          <p:nvPr/>
        </p:nvSpPr>
        <p:spPr>
          <a:xfrm>
            <a:off x="2362200" y="3048000"/>
            <a:ext cx="7620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5257800" y="3200400"/>
            <a:ext cx="6096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1066800"/>
            <a:ext cx="6488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http://rosenblumtv.files.wordpress.com/2007/05/french-revolution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057400"/>
            <a:ext cx="3125713" cy="2895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5105400"/>
            <a:ext cx="2362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Absolute Ruler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67400" y="4953000"/>
            <a:ext cx="3276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Discontent &amp; Revolution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4600" y="5105400"/>
            <a:ext cx="3352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Enlightenment Thinkers &amp;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 animBg="1"/>
      <p:bldP spid="8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Anatomy of a Revolution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Crane Brinton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Theory on Revolutions</a:t>
            </a:r>
          </a:p>
          <a:p>
            <a:r>
              <a:rPr lang="en-US" dirty="0"/>
              <a:t>Most revolutions follow the same general pattern</a:t>
            </a:r>
          </a:p>
          <a:p>
            <a:r>
              <a:rPr lang="en-US" dirty="0"/>
              <a:t>Can predict </a:t>
            </a:r>
          </a:p>
          <a:p>
            <a:r>
              <a:rPr lang="en-US" dirty="0"/>
              <a:t>Why is this important? </a:t>
            </a:r>
          </a:p>
          <a:p>
            <a:pPr lvl="1"/>
            <a:r>
              <a:rPr lang="en-US" dirty="0"/>
              <a:t>“Those who do not know their history are doomed to repeat it.”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Stages: 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On the eve of revolution, the government has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failed to meet the needs of the people</a:t>
            </a:r>
            <a:r>
              <a:rPr lang="en-US" dirty="0"/>
              <a:t>, has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denied political power </a:t>
            </a:r>
            <a:r>
              <a:rPr lang="en-US" dirty="0"/>
              <a:t>to new and powerful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social or economic groups</a:t>
            </a:r>
            <a:r>
              <a:rPr lang="en-US" dirty="0"/>
              <a:t>, and has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lost the support of the intellectuals.</a:t>
            </a:r>
          </a:p>
          <a:p>
            <a:pPr lvl="1"/>
            <a:r>
              <a:rPr lang="en-US" dirty="0"/>
              <a:t>Social classes are upset</a:t>
            </a:r>
          </a:p>
          <a:p>
            <a:pPr lvl="1"/>
            <a:r>
              <a:rPr lang="en-US" dirty="0"/>
              <a:t>Scholars and thinkers give up on society</a:t>
            </a:r>
          </a:p>
          <a:p>
            <a:pPr lvl="1"/>
            <a:r>
              <a:rPr lang="en-US" dirty="0"/>
              <a:t>The government doubts itself</a:t>
            </a:r>
          </a:p>
          <a:p>
            <a:pPr lvl="1"/>
            <a:r>
              <a:rPr lang="en-US" dirty="0"/>
              <a:t>The government doesn’t get support </a:t>
            </a:r>
          </a:p>
          <a:p>
            <a:pPr lvl="1"/>
            <a:r>
              <a:rPr lang="en-US" dirty="0"/>
              <a:t>The government can’t control the economy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revolution begins with a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dramatic act </a:t>
            </a:r>
            <a:r>
              <a:rPr lang="en-US" dirty="0"/>
              <a:t>that demonstrates the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inability of the government </a:t>
            </a:r>
            <a:r>
              <a:rPr lang="en-US" dirty="0"/>
              <a:t>to control the course of events.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moderates</a:t>
            </a:r>
            <a:r>
              <a:rPr lang="en-US" dirty="0"/>
              <a:t> in the revolutionary movement seize power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attempt a program of moderate reform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Can’t satisfy everyone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The moderate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reform program arouses opposition and violence</a:t>
            </a:r>
            <a:r>
              <a:rPr lang="en-US" dirty="0"/>
              <a:t>—by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counter-revolutionary forces within the country </a:t>
            </a:r>
            <a:r>
              <a:rPr lang="en-US" dirty="0"/>
              <a:t>and by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fearful foreign countries.</a:t>
            </a:r>
          </a:p>
          <a:p>
            <a:pPr lvl="1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To preserve the revolution in this “crisis stage”, 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extremists</a:t>
            </a:r>
            <a:r>
              <a:rPr lang="en-US" dirty="0"/>
              <a:t> of the revolutionary movement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seize control </a:t>
            </a:r>
            <a:r>
              <a:rPr lang="en-US" dirty="0"/>
              <a:t>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employ force and terror </a:t>
            </a:r>
            <a:r>
              <a:rPr lang="en-US" dirty="0"/>
              <a:t>against enemies of the revolution.</a:t>
            </a:r>
          </a:p>
          <a:p>
            <a:pPr lvl="1"/>
            <a:r>
              <a:rPr lang="en-US" dirty="0"/>
              <a:t>More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radical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Opposition is punished </a:t>
            </a:r>
          </a:p>
          <a:p>
            <a:pPr lvl="1">
              <a:buNone/>
            </a:pPr>
            <a:endParaRPr lang="en-US" dirty="0"/>
          </a:p>
          <a:p>
            <a:pPr lvl="0"/>
            <a:r>
              <a:rPr lang="en-US" dirty="0"/>
              <a:t>With the crisis surmounted and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public sick of the bloodletting</a:t>
            </a:r>
            <a:r>
              <a:rPr lang="en-US" dirty="0"/>
              <a:t>, the terror comes to an end.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Moderates</a:t>
            </a:r>
            <a:r>
              <a:rPr lang="en-US" dirty="0"/>
              <a:t> regain 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the ensuing period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political instability</a:t>
            </a:r>
            <a:r>
              <a:rPr lang="en-US" dirty="0"/>
              <a:t>, a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powerful leader </a:t>
            </a:r>
            <a:r>
              <a:rPr lang="en-US" dirty="0"/>
              <a:t>emerges, seizes power, and rules as a dictator.</a:t>
            </a:r>
          </a:p>
          <a:p>
            <a:pPr lvl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public acceptance of the dictator </a:t>
            </a:r>
            <a:r>
              <a:rPr lang="en-US" dirty="0"/>
              <a:t>is based on the belief that he will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preserve some of the gains of the revolution</a:t>
            </a:r>
            <a:r>
              <a:rPr lang="en-US" dirty="0"/>
              <a:t> while at the same time providing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political stability </a:t>
            </a:r>
            <a:r>
              <a:rPr lang="en-US" dirty="0"/>
              <a:t>and social cohesion.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5449</TotalTime>
  <Words>306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Corbel</vt:lpstr>
      <vt:lpstr>Tahoma</vt:lpstr>
      <vt:lpstr>Wingdings</vt:lpstr>
      <vt:lpstr>Wingdings 2</vt:lpstr>
      <vt:lpstr>Wingdings 3</vt:lpstr>
      <vt:lpstr>Curtain Call</vt:lpstr>
      <vt:lpstr>Module</vt:lpstr>
      <vt:lpstr>Formula to Revolution</vt:lpstr>
      <vt:lpstr>Anatomy of a Revolution</vt:lpstr>
      <vt:lpstr>What is it? </vt:lpstr>
      <vt:lpstr>Stages: Step 1</vt:lpstr>
      <vt:lpstr>Stages continued…</vt:lpstr>
      <vt:lpstr>Stages continued…</vt:lpstr>
      <vt:lpstr>Final Stages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Absolutism</dc:title>
  <dc:creator>WCPSS</dc:creator>
  <cp:lastModifiedBy>Rebecca Jones</cp:lastModifiedBy>
  <cp:revision>107</cp:revision>
  <dcterms:created xsi:type="dcterms:W3CDTF">2010-04-14T11:40:31Z</dcterms:created>
  <dcterms:modified xsi:type="dcterms:W3CDTF">2016-11-29T18:46:26Z</dcterms:modified>
</cp:coreProperties>
</file>