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0" r:id="rId2"/>
    <p:sldId id="284" r:id="rId3"/>
    <p:sldId id="285" r:id="rId4"/>
    <p:sldId id="262" r:id="rId5"/>
    <p:sldId id="263" r:id="rId6"/>
    <p:sldId id="264" r:id="rId7"/>
    <p:sldId id="269" r:id="rId8"/>
    <p:sldId id="268" r:id="rId9"/>
    <p:sldId id="261" r:id="rId10"/>
    <p:sldId id="259" r:id="rId11"/>
    <p:sldId id="256" r:id="rId12"/>
    <p:sldId id="257" r:id="rId13"/>
    <p:sldId id="258" r:id="rId14"/>
    <p:sldId id="265" r:id="rId15"/>
    <p:sldId id="266" r:id="rId16"/>
    <p:sldId id="281" r:id="rId17"/>
    <p:sldId id="270" r:id="rId18"/>
    <p:sldId id="271" r:id="rId19"/>
    <p:sldId id="272" r:id="rId20"/>
    <p:sldId id="282" r:id="rId21"/>
    <p:sldId id="273" r:id="rId22"/>
    <p:sldId id="275" r:id="rId23"/>
    <p:sldId id="283" r:id="rId24"/>
  </p:sldIdLst>
  <p:sldSz cx="16256000" cy="216741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26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41" autoAdjust="0"/>
    <p:restoredTop sz="94660"/>
  </p:normalViewPr>
  <p:slideViewPr>
    <p:cSldViewPr snapToGrid="0">
      <p:cViewPr varScale="1">
        <p:scale>
          <a:sx n="28" d="100"/>
          <a:sy n="28" d="100"/>
        </p:scale>
        <p:origin x="2886" y="96"/>
      </p:cViewPr>
      <p:guideLst>
        <p:guide orient="horz" pos="6826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6400" y="14108189"/>
            <a:ext cx="12192000" cy="3775592"/>
          </a:xfrm>
        </p:spPr>
        <p:txBody>
          <a:bodyPr wrap="none" anchor="t">
            <a:normAutofit/>
          </a:bodyPr>
          <a:lstStyle>
            <a:lvl1pPr algn="r">
              <a:defRPr sz="12800" b="0" spc="-4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6398" y="12104012"/>
            <a:ext cx="12192000" cy="195479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4267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13802050"/>
            <a:ext cx="14020800" cy="2589503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9717" y="3120679"/>
            <a:ext cx="14020800" cy="10681371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608" indent="0">
              <a:buNone/>
              <a:defRPr sz="3733"/>
            </a:lvl2pPr>
            <a:lvl3pPr marL="1219215" indent="0">
              <a:buNone/>
              <a:defRPr sz="3200"/>
            </a:lvl3pPr>
            <a:lvl4pPr marL="1828823" indent="0">
              <a:buNone/>
              <a:defRPr sz="2667"/>
            </a:lvl4pPr>
            <a:lvl5pPr marL="2438430" indent="0">
              <a:buNone/>
              <a:defRPr sz="2667"/>
            </a:lvl5pPr>
            <a:lvl6pPr marL="3048038" indent="0">
              <a:buNone/>
              <a:defRPr sz="2667"/>
            </a:lvl6pPr>
            <a:lvl7pPr marL="3657646" indent="0">
              <a:buNone/>
              <a:defRPr sz="2667"/>
            </a:lvl7pPr>
            <a:lvl8pPr marL="4267253" indent="0">
              <a:buNone/>
              <a:defRPr sz="2667"/>
            </a:lvl8pPr>
            <a:lvl9pPr marL="4876861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16391552"/>
            <a:ext cx="14018683" cy="2156896"/>
          </a:xfrm>
        </p:spPr>
        <p:txBody>
          <a:bodyPr/>
          <a:lstStyle>
            <a:lvl1pPr marL="0" indent="0">
              <a:buNone/>
              <a:defRPr sz="2133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609608" indent="0">
              <a:buNone/>
              <a:defRPr sz="1867"/>
            </a:lvl2pPr>
            <a:lvl3pPr marL="1219215" indent="0">
              <a:buNone/>
              <a:defRPr sz="1600"/>
            </a:lvl3pPr>
            <a:lvl4pPr marL="1828823" indent="0">
              <a:buNone/>
              <a:defRPr sz="1333"/>
            </a:lvl4pPr>
            <a:lvl5pPr marL="2438430" indent="0">
              <a:buNone/>
              <a:defRPr sz="1333"/>
            </a:lvl5pPr>
            <a:lvl6pPr marL="3048038" indent="0">
              <a:buNone/>
              <a:defRPr sz="1333"/>
            </a:lvl6pPr>
            <a:lvl7pPr marL="3657646" indent="0">
              <a:buNone/>
              <a:defRPr sz="1333"/>
            </a:lvl7pPr>
            <a:lvl8pPr marL="4267253" indent="0">
              <a:buNone/>
              <a:defRPr sz="1333"/>
            </a:lvl8pPr>
            <a:lvl9pPr marL="4876861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8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1153947"/>
            <a:ext cx="14020800" cy="11170000"/>
          </a:xfrm>
        </p:spPr>
        <p:txBody>
          <a:bodyPr anchor="ctr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14188372"/>
            <a:ext cx="14018683" cy="4746396"/>
          </a:xfrm>
        </p:spPr>
        <p:txBody>
          <a:bodyPr anchor="ctr"/>
          <a:lstStyle>
            <a:lvl1pPr marL="0" indent="0">
              <a:buNone/>
              <a:defRPr sz="2133"/>
            </a:lvl1pPr>
            <a:lvl2pPr marL="609608" indent="0">
              <a:buNone/>
              <a:defRPr sz="1867"/>
            </a:lvl2pPr>
            <a:lvl3pPr marL="1219215" indent="0">
              <a:buNone/>
              <a:defRPr sz="1600"/>
            </a:lvl3pPr>
            <a:lvl4pPr marL="1828823" indent="0">
              <a:buNone/>
              <a:defRPr sz="1333"/>
            </a:lvl4pPr>
            <a:lvl5pPr marL="2438430" indent="0">
              <a:buNone/>
              <a:defRPr sz="1333"/>
            </a:lvl5pPr>
            <a:lvl6pPr marL="3048038" indent="0">
              <a:buNone/>
              <a:defRPr sz="1333"/>
            </a:lvl6pPr>
            <a:lvl7pPr marL="3657646" indent="0">
              <a:buNone/>
              <a:defRPr sz="1333"/>
            </a:lvl7pPr>
            <a:lvl8pPr marL="4267253" indent="0">
              <a:buNone/>
              <a:defRPr sz="1333"/>
            </a:lvl8pPr>
            <a:lvl9pPr marL="4876861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46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283" y="1153947"/>
            <a:ext cx="12403669" cy="9458824"/>
          </a:xfrm>
        </p:spPr>
        <p:txBody>
          <a:bodyPr anchor="ctr"/>
          <a:lstStyle>
            <a:lvl1pPr>
              <a:defRPr sz="58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294194" y="10636563"/>
            <a:ext cx="11669732" cy="1734968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608" indent="0">
              <a:buNone/>
              <a:defRPr sz="1867"/>
            </a:lvl2pPr>
            <a:lvl3pPr marL="1219215" indent="0">
              <a:buNone/>
              <a:defRPr sz="1600"/>
            </a:lvl3pPr>
            <a:lvl4pPr marL="1828823" indent="0">
              <a:buNone/>
              <a:defRPr sz="1333"/>
            </a:lvl4pPr>
            <a:lvl5pPr marL="2438430" indent="0">
              <a:buNone/>
              <a:defRPr sz="1333"/>
            </a:lvl5pPr>
            <a:lvl6pPr marL="3048038" indent="0">
              <a:buNone/>
              <a:defRPr sz="1333"/>
            </a:lvl6pPr>
            <a:lvl7pPr marL="3657646" indent="0">
              <a:buNone/>
              <a:defRPr sz="1333"/>
            </a:lvl7pPr>
            <a:lvl8pPr marL="4267253" indent="0">
              <a:buNone/>
              <a:defRPr sz="1333"/>
            </a:lvl8pPr>
            <a:lvl9pPr marL="4876861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14227340"/>
            <a:ext cx="14016565" cy="4707428"/>
          </a:xfrm>
        </p:spPr>
        <p:txBody>
          <a:bodyPr anchor="ctr">
            <a:normAutofit/>
          </a:bodyPr>
          <a:lstStyle>
            <a:lvl1pPr marL="0" indent="0">
              <a:buNone/>
              <a:defRPr sz="2133"/>
            </a:lvl1pPr>
            <a:lvl2pPr marL="609608" indent="0">
              <a:buNone/>
              <a:defRPr sz="1867"/>
            </a:lvl2pPr>
            <a:lvl3pPr marL="1219215" indent="0">
              <a:buNone/>
              <a:defRPr sz="1600"/>
            </a:lvl3pPr>
            <a:lvl4pPr marL="1828823" indent="0">
              <a:buNone/>
              <a:defRPr sz="1333"/>
            </a:lvl4pPr>
            <a:lvl5pPr marL="2438430" indent="0">
              <a:buNone/>
              <a:defRPr sz="1333"/>
            </a:lvl5pPr>
            <a:lvl6pPr marL="3048038" indent="0">
              <a:buNone/>
              <a:defRPr sz="1333"/>
            </a:lvl6pPr>
            <a:lvl7pPr marL="3657646" indent="0">
              <a:buNone/>
              <a:defRPr sz="1333"/>
            </a:lvl7pPr>
            <a:lvl8pPr marL="4267253" indent="0">
              <a:buNone/>
              <a:defRPr sz="1333"/>
            </a:lvl8pPr>
            <a:lvl9pPr marL="4876861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81392" y="2486692"/>
            <a:ext cx="812800" cy="18481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066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17083" y="8669655"/>
            <a:ext cx="812800" cy="18481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0667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4967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7354190"/>
            <a:ext cx="14020800" cy="7938445"/>
          </a:xfrm>
        </p:spPr>
        <p:txBody>
          <a:bodyPr anchor="b">
            <a:norm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15329858"/>
            <a:ext cx="14018683" cy="3604910"/>
          </a:xfrm>
        </p:spPr>
        <p:txBody>
          <a:bodyPr anchor="t"/>
          <a:lstStyle>
            <a:lvl1pPr marL="0" indent="0">
              <a:buNone/>
              <a:defRPr sz="2133"/>
            </a:lvl1pPr>
            <a:lvl2pPr marL="609608" indent="0">
              <a:buNone/>
              <a:defRPr sz="1867"/>
            </a:lvl2pPr>
            <a:lvl3pPr marL="1219215" indent="0">
              <a:buNone/>
              <a:defRPr sz="1600"/>
            </a:lvl3pPr>
            <a:lvl4pPr marL="1828823" indent="0">
              <a:buNone/>
              <a:defRPr sz="1333"/>
            </a:lvl4pPr>
            <a:lvl5pPr marL="2438430" indent="0">
              <a:buNone/>
              <a:defRPr sz="1333"/>
            </a:lvl5pPr>
            <a:lvl6pPr marL="3048038" indent="0">
              <a:buNone/>
              <a:defRPr sz="1333"/>
            </a:lvl6pPr>
            <a:lvl7pPr marL="3657646" indent="0">
              <a:buNone/>
              <a:defRPr sz="1333"/>
            </a:lvl7pPr>
            <a:lvl8pPr marL="4267253" indent="0">
              <a:buNone/>
              <a:defRPr sz="1333"/>
            </a:lvl8pPr>
            <a:lvl9pPr marL="4876861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7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17600" y="1153952"/>
            <a:ext cx="14020800" cy="41893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783042" y="5960388"/>
            <a:ext cx="3929156" cy="1821228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609608" indent="0">
              <a:buNone/>
              <a:defRPr sz="2667" b="1"/>
            </a:lvl2pPr>
            <a:lvl3pPr marL="1219215" indent="0">
              <a:buNone/>
              <a:defRPr sz="2400" b="1"/>
            </a:lvl3pPr>
            <a:lvl4pPr marL="1828823" indent="0">
              <a:buNone/>
              <a:defRPr sz="2133" b="1"/>
            </a:lvl4pPr>
            <a:lvl5pPr marL="2438430" indent="0">
              <a:buNone/>
              <a:defRPr sz="2133" b="1"/>
            </a:lvl5pPr>
            <a:lvl6pPr marL="3048038" indent="0">
              <a:buNone/>
              <a:defRPr sz="2133" b="1"/>
            </a:lvl6pPr>
            <a:lvl7pPr marL="3657646" indent="0">
              <a:buNone/>
              <a:defRPr sz="2133" b="1"/>
            </a:lvl7pPr>
            <a:lvl8pPr marL="4267253" indent="0">
              <a:buNone/>
              <a:defRPr sz="2133" b="1"/>
            </a:lvl8pPr>
            <a:lvl9pPr marL="487686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809064" y="8127802"/>
            <a:ext cx="3903134" cy="11343804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608" indent="0">
              <a:buNone/>
              <a:defRPr sz="1600"/>
            </a:lvl2pPr>
            <a:lvl3pPr marL="1219215" indent="0">
              <a:buNone/>
              <a:defRPr sz="1333"/>
            </a:lvl3pPr>
            <a:lvl4pPr marL="1828823" indent="0">
              <a:buNone/>
              <a:defRPr sz="1200"/>
            </a:lvl4pPr>
            <a:lvl5pPr marL="2438430" indent="0">
              <a:buNone/>
              <a:defRPr sz="1200"/>
            </a:lvl5pPr>
            <a:lvl6pPr marL="3048038" indent="0">
              <a:buNone/>
              <a:defRPr sz="1200"/>
            </a:lvl6pPr>
            <a:lvl7pPr marL="3657646" indent="0">
              <a:buNone/>
              <a:defRPr sz="1200"/>
            </a:lvl7pPr>
            <a:lvl8pPr marL="4267253" indent="0">
              <a:buNone/>
              <a:defRPr sz="1200"/>
            </a:lvl8pPr>
            <a:lvl9pPr marL="48768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7327" y="5960388"/>
            <a:ext cx="3914988" cy="182122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32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103255" y="8127802"/>
            <a:ext cx="3929060" cy="11343804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608" indent="0">
              <a:buNone/>
              <a:defRPr sz="1600"/>
            </a:lvl2pPr>
            <a:lvl3pPr marL="1219215" indent="0">
              <a:buNone/>
              <a:defRPr sz="1333"/>
            </a:lvl3pPr>
            <a:lvl4pPr marL="1828823" indent="0">
              <a:buNone/>
              <a:defRPr sz="1200"/>
            </a:lvl4pPr>
            <a:lvl5pPr marL="2438430" indent="0">
              <a:buNone/>
              <a:defRPr sz="1200"/>
            </a:lvl5pPr>
            <a:lvl6pPr marL="3048038" indent="0">
              <a:buNone/>
              <a:defRPr sz="1200"/>
            </a:lvl6pPr>
            <a:lvl7pPr marL="3657646" indent="0">
              <a:buNone/>
              <a:defRPr sz="1200"/>
            </a:lvl7pPr>
            <a:lvl8pPr marL="4267253" indent="0">
              <a:buNone/>
              <a:defRPr sz="1200"/>
            </a:lvl8pPr>
            <a:lvl9pPr marL="48768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438716" y="5960388"/>
            <a:ext cx="3909484" cy="182122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32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0438716" y="8127802"/>
            <a:ext cx="3909484" cy="11343804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608" indent="0">
              <a:buNone/>
              <a:defRPr sz="1600"/>
            </a:lvl2pPr>
            <a:lvl3pPr marL="1219215" indent="0">
              <a:buNone/>
              <a:defRPr sz="1333"/>
            </a:lvl3pPr>
            <a:lvl4pPr marL="1828823" indent="0">
              <a:buNone/>
              <a:defRPr sz="1200"/>
            </a:lvl4pPr>
            <a:lvl5pPr marL="2438430" indent="0">
              <a:buNone/>
              <a:defRPr sz="1200"/>
            </a:lvl5pPr>
            <a:lvl6pPr marL="3048038" indent="0">
              <a:buNone/>
              <a:defRPr sz="1200"/>
            </a:lvl6pPr>
            <a:lvl7pPr marL="3657646" indent="0">
              <a:buNone/>
              <a:defRPr sz="1200"/>
            </a:lvl7pPr>
            <a:lvl8pPr marL="4267253" indent="0">
              <a:buNone/>
              <a:defRPr sz="1200"/>
            </a:lvl8pPr>
            <a:lvl9pPr marL="48768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51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17600" y="1153952"/>
            <a:ext cx="14020800" cy="41893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776114" y="13581900"/>
            <a:ext cx="3920068" cy="1821228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609608" indent="0">
              <a:buNone/>
              <a:defRPr sz="2667" b="1"/>
            </a:lvl2pPr>
            <a:lvl3pPr marL="1219215" indent="0">
              <a:buNone/>
              <a:defRPr sz="2400" b="1"/>
            </a:lvl3pPr>
            <a:lvl4pPr marL="1828823" indent="0">
              <a:buNone/>
              <a:defRPr sz="2133" b="1"/>
            </a:lvl4pPr>
            <a:lvl5pPr marL="2438430" indent="0">
              <a:buNone/>
              <a:defRPr sz="2133" b="1"/>
            </a:lvl5pPr>
            <a:lvl6pPr marL="3048038" indent="0">
              <a:buNone/>
              <a:defRPr sz="2133" b="1"/>
            </a:lvl6pPr>
            <a:lvl7pPr marL="3657646" indent="0">
              <a:buNone/>
              <a:defRPr sz="2133" b="1"/>
            </a:lvl7pPr>
            <a:lvl8pPr marL="4267253" indent="0">
              <a:buNone/>
              <a:defRPr sz="2133" b="1"/>
            </a:lvl8pPr>
            <a:lvl9pPr marL="487686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776114" y="7131019"/>
            <a:ext cx="3920068" cy="48164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608" indent="0">
              <a:buNone/>
              <a:defRPr sz="2133"/>
            </a:lvl2pPr>
            <a:lvl3pPr marL="1219215" indent="0">
              <a:buNone/>
              <a:defRPr sz="2133"/>
            </a:lvl3pPr>
            <a:lvl4pPr marL="1828823" indent="0">
              <a:buNone/>
              <a:defRPr sz="2133"/>
            </a:lvl4pPr>
            <a:lvl5pPr marL="2438430" indent="0">
              <a:buNone/>
              <a:defRPr sz="2133"/>
            </a:lvl5pPr>
            <a:lvl6pPr marL="3048038" indent="0">
              <a:buNone/>
              <a:defRPr sz="2133"/>
            </a:lvl6pPr>
            <a:lvl7pPr marL="3657646" indent="0">
              <a:buNone/>
              <a:defRPr sz="2133"/>
            </a:lvl7pPr>
            <a:lvl8pPr marL="4267253" indent="0">
              <a:buNone/>
              <a:defRPr sz="2133"/>
            </a:lvl8pPr>
            <a:lvl9pPr marL="4876861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776114" y="15403133"/>
            <a:ext cx="3920068" cy="2083312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608" indent="0">
              <a:buNone/>
              <a:defRPr sz="1600"/>
            </a:lvl2pPr>
            <a:lvl3pPr marL="1219215" indent="0">
              <a:buNone/>
              <a:defRPr sz="1333"/>
            </a:lvl3pPr>
            <a:lvl4pPr marL="1828823" indent="0">
              <a:buNone/>
              <a:defRPr sz="1200"/>
            </a:lvl4pPr>
            <a:lvl5pPr marL="2438430" indent="0">
              <a:buNone/>
              <a:defRPr sz="1200"/>
            </a:lvl5pPr>
            <a:lvl6pPr marL="3048038" indent="0">
              <a:buNone/>
              <a:defRPr sz="1200"/>
            </a:lvl6pPr>
            <a:lvl7pPr marL="3657646" indent="0">
              <a:buNone/>
              <a:defRPr sz="1200"/>
            </a:lvl7pPr>
            <a:lvl8pPr marL="4267253" indent="0">
              <a:buNone/>
              <a:defRPr sz="1200"/>
            </a:lvl8pPr>
            <a:lvl9pPr marL="48768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1997" y="13581900"/>
            <a:ext cx="3907367" cy="1821228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609608" indent="0">
              <a:buNone/>
              <a:defRPr sz="2667" b="1"/>
            </a:lvl2pPr>
            <a:lvl3pPr marL="1219215" indent="0">
              <a:buNone/>
              <a:defRPr sz="2400" b="1"/>
            </a:lvl3pPr>
            <a:lvl4pPr marL="1828823" indent="0">
              <a:buNone/>
              <a:defRPr sz="2133" b="1"/>
            </a:lvl4pPr>
            <a:lvl5pPr marL="2438430" indent="0">
              <a:buNone/>
              <a:defRPr sz="2133" b="1"/>
            </a:lvl5pPr>
            <a:lvl6pPr marL="3048038" indent="0">
              <a:buNone/>
              <a:defRPr sz="2133" b="1"/>
            </a:lvl6pPr>
            <a:lvl7pPr marL="3657646" indent="0">
              <a:buNone/>
              <a:defRPr sz="2133" b="1"/>
            </a:lvl7pPr>
            <a:lvl8pPr marL="4267253" indent="0">
              <a:buNone/>
              <a:defRPr sz="2133" b="1"/>
            </a:lvl8pPr>
            <a:lvl9pPr marL="487686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091995" y="7131019"/>
            <a:ext cx="3907367" cy="48164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608" indent="0">
              <a:buNone/>
              <a:defRPr sz="2133"/>
            </a:lvl2pPr>
            <a:lvl3pPr marL="1219215" indent="0">
              <a:buNone/>
              <a:defRPr sz="2133"/>
            </a:lvl3pPr>
            <a:lvl4pPr marL="1828823" indent="0">
              <a:buNone/>
              <a:defRPr sz="2133"/>
            </a:lvl4pPr>
            <a:lvl5pPr marL="2438430" indent="0">
              <a:buNone/>
              <a:defRPr sz="2133"/>
            </a:lvl5pPr>
            <a:lvl6pPr marL="3048038" indent="0">
              <a:buNone/>
              <a:defRPr sz="2133"/>
            </a:lvl6pPr>
            <a:lvl7pPr marL="3657646" indent="0">
              <a:buNone/>
              <a:defRPr sz="2133"/>
            </a:lvl7pPr>
            <a:lvl8pPr marL="4267253" indent="0">
              <a:buNone/>
              <a:defRPr sz="2133"/>
            </a:lvl8pPr>
            <a:lvl9pPr marL="4876861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090193" y="15403130"/>
            <a:ext cx="3912542" cy="2083312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608" indent="0">
              <a:buNone/>
              <a:defRPr sz="1600"/>
            </a:lvl2pPr>
            <a:lvl3pPr marL="1219215" indent="0">
              <a:buNone/>
              <a:defRPr sz="1333"/>
            </a:lvl3pPr>
            <a:lvl4pPr marL="1828823" indent="0">
              <a:buNone/>
              <a:defRPr sz="1200"/>
            </a:lvl4pPr>
            <a:lvl5pPr marL="2438430" indent="0">
              <a:buNone/>
              <a:defRPr sz="1200"/>
            </a:lvl5pPr>
            <a:lvl6pPr marL="3048038" indent="0">
              <a:buNone/>
              <a:defRPr sz="1200"/>
            </a:lvl6pPr>
            <a:lvl7pPr marL="3657646" indent="0">
              <a:buNone/>
              <a:defRPr sz="1200"/>
            </a:lvl7pPr>
            <a:lvl8pPr marL="4267253" indent="0">
              <a:buNone/>
              <a:defRPr sz="1200"/>
            </a:lvl8pPr>
            <a:lvl9pPr marL="48768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405765" y="13581900"/>
            <a:ext cx="3909484" cy="1821228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609608" indent="0">
              <a:buNone/>
              <a:defRPr sz="2667" b="1"/>
            </a:lvl2pPr>
            <a:lvl3pPr marL="1219215" indent="0">
              <a:buNone/>
              <a:defRPr sz="2400" b="1"/>
            </a:lvl3pPr>
            <a:lvl4pPr marL="1828823" indent="0">
              <a:buNone/>
              <a:defRPr sz="2133" b="1"/>
            </a:lvl4pPr>
            <a:lvl5pPr marL="2438430" indent="0">
              <a:buNone/>
              <a:defRPr sz="2133" b="1"/>
            </a:lvl5pPr>
            <a:lvl6pPr marL="3048038" indent="0">
              <a:buNone/>
              <a:defRPr sz="2133" b="1"/>
            </a:lvl6pPr>
            <a:lvl7pPr marL="3657646" indent="0">
              <a:buNone/>
              <a:defRPr sz="2133" b="1"/>
            </a:lvl7pPr>
            <a:lvl8pPr marL="4267253" indent="0">
              <a:buNone/>
              <a:defRPr sz="2133" b="1"/>
            </a:lvl8pPr>
            <a:lvl9pPr marL="487686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0405763" y="7131019"/>
            <a:ext cx="3909484" cy="48164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608" indent="0">
              <a:buNone/>
              <a:defRPr sz="2133"/>
            </a:lvl2pPr>
            <a:lvl3pPr marL="1219215" indent="0">
              <a:buNone/>
              <a:defRPr sz="2133"/>
            </a:lvl3pPr>
            <a:lvl4pPr marL="1828823" indent="0">
              <a:buNone/>
              <a:defRPr sz="2133"/>
            </a:lvl4pPr>
            <a:lvl5pPr marL="2438430" indent="0">
              <a:buNone/>
              <a:defRPr sz="2133"/>
            </a:lvl5pPr>
            <a:lvl6pPr marL="3048038" indent="0">
              <a:buNone/>
              <a:defRPr sz="2133"/>
            </a:lvl6pPr>
            <a:lvl7pPr marL="3657646" indent="0">
              <a:buNone/>
              <a:defRPr sz="2133"/>
            </a:lvl7pPr>
            <a:lvl8pPr marL="4267253" indent="0">
              <a:buNone/>
              <a:defRPr sz="2133"/>
            </a:lvl8pPr>
            <a:lvl9pPr marL="4876861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0405597" y="15403124"/>
            <a:ext cx="3914663" cy="2083312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608" indent="0">
              <a:buNone/>
              <a:defRPr sz="1600"/>
            </a:lvl2pPr>
            <a:lvl3pPr marL="1219215" indent="0">
              <a:buNone/>
              <a:defRPr sz="1333"/>
            </a:lvl3pPr>
            <a:lvl4pPr marL="1828823" indent="0">
              <a:buNone/>
              <a:defRPr sz="1200"/>
            </a:lvl4pPr>
            <a:lvl5pPr marL="2438430" indent="0">
              <a:buNone/>
              <a:defRPr sz="1200"/>
            </a:lvl5pPr>
            <a:lvl6pPr marL="3048038" indent="0">
              <a:buNone/>
              <a:defRPr sz="1200"/>
            </a:lvl6pPr>
            <a:lvl7pPr marL="3657646" indent="0">
              <a:buNone/>
              <a:defRPr sz="1200"/>
            </a:lvl7pPr>
            <a:lvl8pPr marL="4267253" indent="0">
              <a:buNone/>
              <a:defRPr sz="1200"/>
            </a:lvl8pPr>
            <a:lvl9pPr marL="48768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93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22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1" y="1153947"/>
            <a:ext cx="3505200" cy="18367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1153947"/>
            <a:ext cx="10312400" cy="18367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1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3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39376" y="14108189"/>
            <a:ext cx="12192000" cy="3775592"/>
          </a:xfrm>
        </p:spPr>
        <p:txBody>
          <a:bodyPr wrap="none" anchor="t">
            <a:normAutofit/>
          </a:bodyPr>
          <a:lstStyle>
            <a:lvl1pPr algn="l">
              <a:defRPr sz="12800" b="0" spc="-4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39376" y="12104011"/>
            <a:ext cx="12192000" cy="1952575"/>
          </a:xfrm>
        </p:spPr>
        <p:txBody>
          <a:bodyPr anchor="b">
            <a:normAutofit/>
          </a:bodyPr>
          <a:lstStyle>
            <a:lvl1pPr marL="0" indent="0" algn="l">
              <a:buNone/>
              <a:defRPr sz="4267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609608" indent="0" algn="ctr">
              <a:buNone/>
              <a:defRPr sz="2667"/>
            </a:lvl2pPr>
            <a:lvl3pPr marL="1219215" indent="0" algn="ctr">
              <a:buNone/>
              <a:defRPr sz="2400"/>
            </a:lvl3pPr>
            <a:lvl4pPr marL="1828823" indent="0" algn="ctr">
              <a:buNone/>
              <a:defRPr sz="2133"/>
            </a:lvl4pPr>
            <a:lvl5pPr marL="2438430" indent="0" algn="ctr">
              <a:buNone/>
              <a:defRPr sz="2133"/>
            </a:lvl5pPr>
            <a:lvl6pPr marL="3048038" indent="0" algn="ctr">
              <a:buNone/>
              <a:defRPr sz="2133"/>
            </a:lvl6pPr>
            <a:lvl7pPr marL="3657646" indent="0" algn="ctr">
              <a:buNone/>
              <a:defRPr sz="2133"/>
            </a:lvl7pPr>
            <a:lvl8pPr marL="4267253" indent="0" algn="ctr">
              <a:buNone/>
              <a:defRPr sz="2133"/>
            </a:lvl8pPr>
            <a:lvl9pPr marL="4876861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0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3333" y="5769736"/>
            <a:ext cx="6700288" cy="13752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26453" y="5769736"/>
            <a:ext cx="6711947" cy="13752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2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1153952"/>
            <a:ext cx="14020800" cy="41893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3333" y="5313176"/>
            <a:ext cx="6700288" cy="2603905"/>
          </a:xfrm>
        </p:spPr>
        <p:txBody>
          <a:bodyPr anchor="b">
            <a:normAutofit/>
          </a:bodyPr>
          <a:lstStyle>
            <a:lvl1pPr marL="0" indent="0">
              <a:buNone/>
              <a:defRPr sz="3556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609608" indent="0">
              <a:buNone/>
              <a:defRPr sz="2667" b="1"/>
            </a:lvl2pPr>
            <a:lvl3pPr marL="1219215" indent="0">
              <a:buNone/>
              <a:defRPr sz="2400" b="1"/>
            </a:lvl3pPr>
            <a:lvl4pPr marL="1828823" indent="0">
              <a:buNone/>
              <a:defRPr sz="2133" b="1"/>
            </a:lvl4pPr>
            <a:lvl5pPr marL="2438430" indent="0">
              <a:buNone/>
              <a:defRPr sz="2133" b="1"/>
            </a:lvl5pPr>
            <a:lvl6pPr marL="3048038" indent="0">
              <a:buNone/>
              <a:defRPr sz="2133" b="1"/>
            </a:lvl6pPr>
            <a:lvl7pPr marL="3657646" indent="0">
              <a:buNone/>
              <a:defRPr sz="2133" b="1"/>
            </a:lvl7pPr>
            <a:lvl8pPr marL="4267253" indent="0">
              <a:buNone/>
              <a:defRPr sz="2133" b="1"/>
            </a:lvl8pPr>
            <a:lvl9pPr marL="487686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3333" y="7917081"/>
            <a:ext cx="6700288" cy="116448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426454" y="5313176"/>
            <a:ext cx="6714064" cy="260390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556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426454" y="7917081"/>
            <a:ext cx="6714064" cy="116448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6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5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1444942"/>
            <a:ext cx="5242983" cy="5057299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3120679"/>
            <a:ext cx="8229600" cy="15402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3334" y="6502241"/>
            <a:ext cx="4869367" cy="12046207"/>
          </a:xfrm>
        </p:spPr>
        <p:txBody>
          <a:bodyPr>
            <a:normAutofit/>
          </a:bodyPr>
          <a:lstStyle>
            <a:lvl1pPr marL="0" indent="0">
              <a:buNone/>
              <a:defRPr sz="2489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609608" indent="0">
              <a:buNone/>
              <a:defRPr sz="1867"/>
            </a:lvl2pPr>
            <a:lvl3pPr marL="1219215" indent="0">
              <a:buNone/>
              <a:defRPr sz="1600"/>
            </a:lvl3pPr>
            <a:lvl4pPr marL="1828823" indent="0">
              <a:buNone/>
              <a:defRPr sz="1333"/>
            </a:lvl4pPr>
            <a:lvl5pPr marL="2438430" indent="0">
              <a:buNone/>
              <a:defRPr sz="1333"/>
            </a:lvl5pPr>
            <a:lvl6pPr marL="3048038" indent="0">
              <a:buNone/>
              <a:defRPr sz="1333"/>
            </a:lvl6pPr>
            <a:lvl7pPr marL="3657646" indent="0">
              <a:buNone/>
              <a:defRPr sz="1333"/>
            </a:lvl7pPr>
            <a:lvl8pPr marL="4267253" indent="0">
              <a:buNone/>
              <a:defRPr sz="1333"/>
            </a:lvl8pPr>
            <a:lvl9pPr marL="4876861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4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1444942"/>
            <a:ext cx="5242983" cy="5057299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3120679"/>
            <a:ext cx="8229600" cy="1540268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608" indent="0">
              <a:buNone/>
              <a:defRPr sz="3733"/>
            </a:lvl2pPr>
            <a:lvl3pPr marL="1219215" indent="0">
              <a:buNone/>
              <a:defRPr sz="3200"/>
            </a:lvl3pPr>
            <a:lvl4pPr marL="1828823" indent="0">
              <a:buNone/>
              <a:defRPr sz="2667"/>
            </a:lvl4pPr>
            <a:lvl5pPr marL="2438430" indent="0">
              <a:buNone/>
              <a:defRPr sz="2667"/>
            </a:lvl5pPr>
            <a:lvl6pPr marL="3048038" indent="0">
              <a:buNone/>
              <a:defRPr sz="2667"/>
            </a:lvl6pPr>
            <a:lvl7pPr marL="3657646" indent="0">
              <a:buNone/>
              <a:defRPr sz="2667"/>
            </a:lvl7pPr>
            <a:lvl8pPr marL="4267253" indent="0">
              <a:buNone/>
              <a:defRPr sz="2667"/>
            </a:lvl8pPr>
            <a:lvl9pPr marL="4876861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3334" y="6502241"/>
            <a:ext cx="4869367" cy="12046207"/>
          </a:xfrm>
        </p:spPr>
        <p:txBody>
          <a:bodyPr>
            <a:normAutofit/>
          </a:bodyPr>
          <a:lstStyle>
            <a:lvl1pPr marL="0" indent="0">
              <a:buNone/>
              <a:defRPr sz="2489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609608" indent="0">
              <a:buNone/>
              <a:defRPr sz="1867"/>
            </a:lvl2pPr>
            <a:lvl3pPr marL="1219215" indent="0">
              <a:buNone/>
              <a:defRPr sz="1600"/>
            </a:lvl3pPr>
            <a:lvl4pPr marL="1828823" indent="0">
              <a:buNone/>
              <a:defRPr sz="1333"/>
            </a:lvl4pPr>
            <a:lvl5pPr marL="2438430" indent="0">
              <a:buNone/>
              <a:defRPr sz="1333"/>
            </a:lvl5pPr>
            <a:lvl6pPr marL="3048038" indent="0">
              <a:buNone/>
              <a:defRPr sz="1333"/>
            </a:lvl6pPr>
            <a:lvl7pPr marL="3657646" indent="0">
              <a:buNone/>
              <a:defRPr sz="1333"/>
            </a:lvl7pPr>
            <a:lvl8pPr marL="4267253" indent="0">
              <a:buNone/>
              <a:defRPr sz="1333"/>
            </a:lvl8pPr>
            <a:lvl9pPr marL="4876861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1153952"/>
            <a:ext cx="14020800" cy="4189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3333" y="5769736"/>
            <a:ext cx="13645067" cy="13752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20088720"/>
            <a:ext cx="36576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47CF02B-2B77-4919-8137-B12163DBB6B2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20088720"/>
            <a:ext cx="54864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20088720"/>
            <a:ext cx="36576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89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1219215" rtl="0" eaLnBrk="1" latinLnBrk="0" hangingPunct="1">
        <a:lnSpc>
          <a:spcPct val="90000"/>
        </a:lnSpc>
        <a:spcBef>
          <a:spcPct val="0"/>
        </a:spcBef>
        <a:buNone/>
        <a:defRPr sz="7822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304804" indent="-304804" algn="l" defTabSz="1219215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267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914411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556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524019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844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2133627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8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743234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8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3352842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0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5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RKcJvjP9zgY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IiTtGENiVOA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Baroque 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1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artble.com/imgs/c/e/9/631723/pluto_and_proserp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5716" y="0"/>
            <a:ext cx="12093678" cy="2181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096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en/b/b3/The_Rape_of_Proserpina_1_-_Bernini_-_1622_-_Galleria_Borghese%2C_R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47304" cy="2167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849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4/47/St._Peter%27s_Baldachin_by_Bernin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46589"/>
            <a:ext cx="16256000" cy="2040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741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6/6b/Ecstasy_of_Saint_Teresa_September_2015-2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795" y="1"/>
            <a:ext cx="13677729" cy="2167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924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-media-cache-ak0.pinimg.com/originals/7d/c9/70/7dc9703c9cad9022150332a7828615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602" y="1"/>
            <a:ext cx="14675197" cy="2167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92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bernini dav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12052"/>
            <a:ext cx="16256000" cy="1204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863007"/>
            <a:ext cx="14020800" cy="4189331"/>
          </a:xfrm>
        </p:spPr>
        <p:txBody>
          <a:bodyPr/>
          <a:lstStyle/>
          <a:p>
            <a:r>
              <a:rPr lang="en-US" dirty="0"/>
              <a:t>Michelangelo v. Bernini</a:t>
            </a:r>
          </a:p>
        </p:txBody>
      </p:sp>
    </p:spTree>
    <p:extLst>
      <p:ext uri="{BB962C8B-B14F-4D97-AF65-F5344CB8AC3E}">
        <p14:creationId xmlns:p14="http://schemas.microsoft.com/office/powerpoint/2010/main" val="1036443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le:Las Meninas (1656), by Velazquez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52" y="2220686"/>
            <a:ext cx="16144748" cy="185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226" y="0"/>
            <a:ext cx="14020800" cy="2416562"/>
          </a:xfrm>
        </p:spPr>
        <p:txBody>
          <a:bodyPr/>
          <a:lstStyle/>
          <a:p>
            <a:r>
              <a:rPr lang="en-US" i="1" dirty="0"/>
              <a:t>Las </a:t>
            </a:r>
            <a:r>
              <a:rPr lang="en-US" i="1" dirty="0" err="1"/>
              <a:t>Meninas</a:t>
            </a:r>
            <a:r>
              <a:rPr lang="en-US" dirty="0"/>
              <a:t>, Velazquez</a:t>
            </a:r>
          </a:p>
        </p:txBody>
      </p:sp>
    </p:spTree>
    <p:extLst>
      <p:ext uri="{BB962C8B-B14F-4D97-AF65-F5344CB8AC3E}">
        <p14:creationId xmlns:p14="http://schemas.microsoft.com/office/powerpoint/2010/main" val="732471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Peter Paul Rubens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66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canvasreplicas.com/images/Christ%20on%20the%20Cross%20Peter%20Paul%20Rub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1" y="0"/>
            <a:ext cx="15123159" cy="2160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598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upload.wikimedia.org/wikipedia/commons/thumb/9/9c/Rubens,_Peter_Paul_-_The_Three_Graces.jpg/825px-Rubens,_Peter_Paul_-_The_Three_Gra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6256000" cy="2017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76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upload.wikimedia.org/wikipedia/commons/a/a5/Michelangelo%2C_Giudizio_Universale_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6064" y="9501332"/>
            <a:ext cx="10129936" cy="121728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History: Counter-Reformation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333" y="4738256"/>
            <a:ext cx="14051467" cy="14783522"/>
          </a:xfrm>
        </p:spPr>
        <p:txBody>
          <a:bodyPr>
            <a:normAutofit/>
          </a:bodyPr>
          <a:lstStyle/>
          <a:p>
            <a:r>
              <a:rPr lang="en-US" sz="6000" dirty="0"/>
              <a:t>Triumph of the Catholic Church</a:t>
            </a:r>
          </a:p>
          <a:p>
            <a:r>
              <a:rPr lang="en-US" sz="6000" dirty="0"/>
              <a:t>Church supported artists</a:t>
            </a:r>
          </a:p>
          <a:p>
            <a:r>
              <a:rPr lang="en-US" sz="6000" dirty="0"/>
              <a:t>Only traditional doctrine represented </a:t>
            </a:r>
          </a:p>
          <a:p>
            <a:r>
              <a:rPr lang="en-US" sz="6000" dirty="0"/>
              <a:t>Criticized Renaissance art </a:t>
            </a:r>
          </a:p>
          <a:p>
            <a:r>
              <a:rPr lang="en-US" sz="6000" dirty="0"/>
              <a:t>In the North: merchant class patronizes </a:t>
            </a:r>
          </a:p>
          <a:p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7600" y="1"/>
            <a:ext cx="14020800" cy="3657600"/>
          </a:xfrm>
        </p:spPr>
        <p:txBody>
          <a:bodyPr/>
          <a:lstStyle/>
          <a:p>
            <a:r>
              <a:rPr lang="en-US" dirty="0"/>
              <a:t>Church of the </a:t>
            </a:r>
            <a:r>
              <a:rPr lang="en-US" dirty="0" err="1"/>
              <a:t>Gesù</a:t>
            </a:r>
            <a:endParaRPr lang="en-US" dirty="0"/>
          </a:p>
        </p:txBody>
      </p:sp>
      <p:pic>
        <p:nvPicPr>
          <p:cNvPr id="21506" name="Picture 2" descr="https://upload.wikimedia.org/wikipedia/commons/thumb/c/c0/Church_of_the_Ges%C3%B9%2C_Rome.jpg/800px-Church_of_the_Ges%C3%B9%2C_R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48617"/>
            <a:ext cx="16256000" cy="187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07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st. peter's basi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500" y="2642279"/>
            <a:ext cx="15986500" cy="1063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172" y="0"/>
            <a:ext cx="14020800" cy="4189331"/>
          </a:xfrm>
        </p:spPr>
        <p:txBody>
          <a:bodyPr/>
          <a:lstStyle/>
          <a:p>
            <a:r>
              <a:rPr lang="en-US" dirty="0"/>
              <a:t>St. Peter’s Basilica </a:t>
            </a:r>
          </a:p>
        </p:txBody>
      </p:sp>
      <p:pic>
        <p:nvPicPr>
          <p:cNvPr id="14340" name="Picture 4" descr="Image result for st. peter's basil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389251"/>
            <a:ext cx="14020800" cy="92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54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versail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72344"/>
            <a:ext cx="16348888" cy="105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7600" y="1339"/>
            <a:ext cx="14020800" cy="1871006"/>
          </a:xfrm>
        </p:spPr>
        <p:txBody>
          <a:bodyPr/>
          <a:lstStyle/>
          <a:p>
            <a:r>
              <a:rPr lang="en-US" dirty="0"/>
              <a:t>Versailles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4" y="10959090"/>
            <a:ext cx="16293014" cy="1083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01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upload.wikimedia.org/wikipedia/commons/thumb/3/37/Versailles_Chapel_-_July_2006_edit.jpg/800px-Versailles_Chapel_-_July_2006_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829" y="0"/>
            <a:ext cx="14085548" cy="2167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07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From Portuguese word </a:t>
            </a:r>
            <a:r>
              <a:rPr lang="en-US" sz="6000" i="1" dirty="0" err="1"/>
              <a:t>barroco</a:t>
            </a:r>
            <a:endParaRPr lang="en-US" sz="6000" i="1" dirty="0"/>
          </a:p>
          <a:p>
            <a:r>
              <a:rPr lang="en-US" sz="6000" dirty="0"/>
              <a:t>Initially pejorative: excessive “ornamentation” or extravagance in visual arts, architecture, music </a:t>
            </a:r>
          </a:p>
          <a:p>
            <a:r>
              <a:rPr lang="en-US" sz="6000" dirty="0"/>
              <a:t>No straight lines, overly dramatic, bold colors, shadow play (</a:t>
            </a:r>
            <a:r>
              <a:rPr lang="en-US" sz="6000" i="1" dirty="0"/>
              <a:t>chiaroscuro</a:t>
            </a:r>
            <a:r>
              <a:rPr lang="en-US" sz="6000" dirty="0"/>
              <a:t>), intense, shows movement </a:t>
            </a:r>
          </a:p>
          <a:p>
            <a:r>
              <a:rPr lang="en-US" sz="6000" dirty="0"/>
              <a:t>Operas, Chamber Music </a:t>
            </a:r>
          </a:p>
          <a:p>
            <a:r>
              <a:rPr lang="en-US" sz="6000" dirty="0"/>
              <a:t>Artists: Peter Paul Rubens, Artemisia Gentileschi, Caravaggio, El Greco, Bernini</a:t>
            </a:r>
          </a:p>
          <a:p>
            <a:r>
              <a:rPr lang="en-US" sz="6000" dirty="0"/>
              <a:t>Musicians: Handel,  Pachelbel, Purcell </a:t>
            </a:r>
          </a:p>
        </p:txBody>
      </p:sp>
      <p:pic>
        <p:nvPicPr>
          <p:cNvPr id="2050" name="Picture 2" descr="http://pearlsareagirlsbestfriend.com/wp-content/uploads/2013/06/Baroque-freshwater-pearl-from-the-Zylana-collection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88436" y="4405746"/>
            <a:ext cx="2992582" cy="29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Caravaggio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3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0.wp.com/upload.wikimedia.org/wikipedia/commons/6/67/Conversion_on_the_Way_to_Damascus-Caravaggio_(c.1600-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12" y="203200"/>
            <a:ext cx="16085088" cy="2113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70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1/18/Martirio_di_San_Pietro_September_2015-1a.jpg/300px-Martirio_di_San_Pietro_September_2015-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2172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42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caravaggio judi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64" y="3916224"/>
            <a:ext cx="16173746" cy="1186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mage result for caravaggio judith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71110" y="3912902"/>
            <a:ext cx="7653201" cy="1186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468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1153953"/>
            <a:ext cx="14020800" cy="1182848"/>
          </a:xfrm>
        </p:spPr>
        <p:txBody>
          <a:bodyPr/>
          <a:lstStyle/>
          <a:p>
            <a:r>
              <a:rPr lang="en-US" dirty="0"/>
              <a:t>Artemisia Gentileschi</a:t>
            </a:r>
          </a:p>
        </p:txBody>
      </p:sp>
      <p:pic>
        <p:nvPicPr>
          <p:cNvPr id="10242" name="Picture 2" descr="https://upload.wikimedia.org/wikipedia/commons/b/b4/Artemisia_Gentileschi_-_Giuditta_decapita_Oloferne_-_Google_Art_Projec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603" y="2336801"/>
            <a:ext cx="15728794" cy="1933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6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Bernini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9730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1335</TotalTime>
  <Words>114</Words>
  <Application>Microsoft Office PowerPoint</Application>
  <PresentationFormat>Custom</PresentationFormat>
  <Paragraphs>23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Corbel</vt:lpstr>
      <vt:lpstr>Depth</vt:lpstr>
      <vt:lpstr>Baroque Art</vt:lpstr>
      <vt:lpstr>History: Counter-Reformation</vt:lpstr>
      <vt:lpstr>Characteristics </vt:lpstr>
      <vt:lpstr>Caravaggio</vt:lpstr>
      <vt:lpstr>PowerPoint Presentation</vt:lpstr>
      <vt:lpstr>PowerPoint Presentation</vt:lpstr>
      <vt:lpstr>PowerPoint Presentation</vt:lpstr>
      <vt:lpstr>Artemisia Gentileschi</vt:lpstr>
      <vt:lpstr>Bernini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Michelangelo v. Bernini</vt:lpstr>
      <vt:lpstr>Las Meninas, Velazquez</vt:lpstr>
      <vt:lpstr>Peter Paul Rubens </vt:lpstr>
      <vt:lpstr>PowerPoint Presentation</vt:lpstr>
      <vt:lpstr>PowerPoint Presentation</vt:lpstr>
      <vt:lpstr>Church of the Gesù</vt:lpstr>
      <vt:lpstr>St. Peter’s Basilica </vt:lpstr>
      <vt:lpstr>Versailles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Jones</dc:creator>
  <cp:lastModifiedBy>Rebecca Jones</cp:lastModifiedBy>
  <cp:revision>35</cp:revision>
  <dcterms:created xsi:type="dcterms:W3CDTF">2016-09-29T23:40:15Z</dcterms:created>
  <dcterms:modified xsi:type="dcterms:W3CDTF">2017-03-15T15:12:30Z</dcterms:modified>
</cp:coreProperties>
</file>