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3774" autoAdjust="0"/>
  </p:normalViewPr>
  <p:slideViewPr>
    <p:cSldViewPr snapToGrid="0">
      <p:cViewPr varScale="1">
        <p:scale>
          <a:sx n="60" d="100"/>
          <a:sy n="60" d="100"/>
        </p:scale>
        <p:origin x="10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87DD4-BE8F-45D6-82AB-641ED43AC27D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02FB1-A996-4940-985C-70A366036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3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Beginning of the Cold War: Aid</a:t>
            </a:r>
            <a:r>
              <a:rPr lang="en-US" baseline="0" dirty="0" smtClean="0"/>
              <a:t> Greece &amp; Turkey to prevent fall to communism, Truman Doctrine: goal to contain communism, Marshall plan: aid to Western Europe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02FB1-A996-4940-985C-70A366036D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17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Ostpolitik</a:t>
            </a:r>
            <a:r>
              <a:rPr lang="en-US" dirty="0" smtClean="0"/>
              <a:t> &amp; Détente:</a:t>
            </a:r>
            <a:r>
              <a:rPr lang="en-US" baseline="0" dirty="0" smtClean="0"/>
              <a:t> Willy Brandt, Nixon &amp; Kissinger, Nixon visits China &amp; Moscow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02FB1-A996-4940-985C-70A366036D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1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Soviets invade Afghanistan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02FB1-A996-4940-985C-70A366036D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59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Gorbachev</a:t>
            </a:r>
            <a:r>
              <a:rPr lang="en-US" baseline="0" dirty="0" smtClean="0"/>
              <a:t>, Kohl, </a:t>
            </a:r>
            <a:r>
              <a:rPr lang="en-US" baseline="0" dirty="0" err="1" smtClean="0"/>
              <a:t>Reagen</a:t>
            </a:r>
            <a:r>
              <a:rPr lang="en-US" baseline="0" dirty="0" smtClean="0"/>
              <a:t>, Thatcher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02FB1-A996-4940-985C-70A366036D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17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Fall of Berlin Wall, fall</a:t>
            </a:r>
            <a:r>
              <a:rPr lang="en-US" baseline="0" dirty="0" smtClean="0"/>
              <a:t> of communism in Eastern Europe, attempted coup in Moscow, Yeltsin, Putin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02FB1-A996-4940-985C-70A366036D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21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Growth</a:t>
            </a:r>
            <a:r>
              <a:rPr lang="en-US" baseline="0" smtClean="0"/>
              <a:t> of NATO &amp; EU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02FB1-A996-4940-985C-70A366036D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30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Berlin Airlift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02FB1-A996-4940-985C-70A366036D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93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NATO</a:t>
            </a:r>
            <a:r>
              <a:rPr lang="en-US" baseline="0" dirty="0" smtClean="0"/>
              <a:t> vs. Warsaw 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02FB1-A996-4940-985C-70A366036D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57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1949: China falls to communism;</a:t>
            </a:r>
            <a:r>
              <a:rPr lang="en-US" baseline="0" dirty="0" smtClean="0"/>
              <a:t> Korean war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02FB1-A996-4940-985C-70A366036D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98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Arms Race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02FB1-A996-4940-985C-70A366036D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28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Eastern Bloc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02FB1-A996-4940-985C-70A366036D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55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Khrushchev,</a:t>
            </a:r>
            <a:r>
              <a:rPr lang="en-US" baseline="0" dirty="0" smtClean="0"/>
              <a:t> De-Stalinization, Sputnik, Communist Expansion into Asia and Africa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02FB1-A996-4940-985C-70A366036D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98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U-2</a:t>
            </a:r>
            <a:r>
              <a:rPr lang="en-US" baseline="0" dirty="0" smtClean="0"/>
              <a:t> Spy Plan, Test Ban Treaty, Castro overthrows Cuban government &amp; establish communism in Western Hemisphere, Cuban Missile Crisis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02FB1-A996-4940-985C-70A366036D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51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Brezhnev,</a:t>
            </a:r>
            <a:r>
              <a:rPr lang="en-US" baseline="0" dirty="0" smtClean="0"/>
              <a:t> Czech “Prague Spring” Alexander </a:t>
            </a:r>
            <a:r>
              <a:rPr lang="en-US" baseline="0" dirty="0" err="1" smtClean="0"/>
              <a:t>Dubek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02FB1-A996-4940-985C-70A366036D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543" y="827750"/>
            <a:ext cx="4588073" cy="51271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22541">
            <a:off x="544284" y="653054"/>
            <a:ext cx="4572000" cy="25581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370" y="3262978"/>
            <a:ext cx="3472883" cy="290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46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nixon in russi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3887" y="3232771"/>
            <a:ext cx="5271263" cy="354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5827" y="289281"/>
            <a:ext cx="4576142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willy brand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857" y="132522"/>
            <a:ext cx="3595285" cy="359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nixon and kissing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2254" y="3696681"/>
            <a:ext cx="4535694" cy="307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876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oviet invasion of afghanist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905" y="649012"/>
            <a:ext cx="4857385" cy="314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oviet invasion of afghanist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3280" y="1495150"/>
            <a:ext cx="5650732" cy="383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oviet invasion of afghanistan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89043" y="3925276"/>
            <a:ext cx="4085307" cy="28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010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15" y="3296110"/>
            <a:ext cx="59436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helmut koh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6871" y="561489"/>
            <a:ext cx="3691694" cy="264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margaret thatche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3651" y="4184716"/>
            <a:ext cx="3803375" cy="237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strategic defense initiativ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8565" y="82473"/>
            <a:ext cx="5766877" cy="405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82" y="82472"/>
            <a:ext cx="2586718" cy="377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7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01" y="270841"/>
            <a:ext cx="53816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07" y="3426515"/>
            <a:ext cx="4161591" cy="27414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926" y="270841"/>
            <a:ext cx="6286500" cy="35337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924" y="3740540"/>
            <a:ext cx="2077787" cy="3117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9479" y="3804616"/>
            <a:ext cx="4552521" cy="256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1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nato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570" y="729491"/>
            <a:ext cx="4619625" cy="543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596" y="729491"/>
            <a:ext cx="5493647" cy="543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1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765" y="851126"/>
            <a:ext cx="4838700" cy="3000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9606" y="2773815"/>
            <a:ext cx="5059135" cy="327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76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314" y="1016508"/>
            <a:ext cx="9764486" cy="488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79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97907">
            <a:off x="644978" y="600076"/>
            <a:ext cx="4034415" cy="2796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286" y="2343339"/>
            <a:ext cx="2710544" cy="3774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0412">
            <a:off x="8530962" y="4071459"/>
            <a:ext cx="3110581" cy="22056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2020" y="598758"/>
            <a:ext cx="4715820" cy="34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92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14" y="805541"/>
            <a:ext cx="4717145" cy="35378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459" y="1657348"/>
            <a:ext cx="6288312" cy="471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54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428" y="528637"/>
            <a:ext cx="7010400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36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1374" y="2673565"/>
            <a:ext cx="2994362" cy="35095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02995">
            <a:off x="779690" y="1119869"/>
            <a:ext cx="4033333" cy="2287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888" y="3821565"/>
            <a:ext cx="3215994" cy="2187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1989" y="1826119"/>
            <a:ext cx="3262993" cy="3990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122" y="348679"/>
            <a:ext cx="2696936" cy="208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25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9499" y="4026692"/>
            <a:ext cx="3518808" cy="26391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8971">
            <a:off x="6161751" y="2196461"/>
            <a:ext cx="5452449" cy="36604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0660" y="575582"/>
            <a:ext cx="2533650" cy="1809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31088">
            <a:off x="361401" y="486501"/>
            <a:ext cx="52387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43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882" y="2361519"/>
            <a:ext cx="5238750" cy="3876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590" y="841714"/>
            <a:ext cx="2527315" cy="3039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4415" y="932769"/>
            <a:ext cx="38576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34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7547</TotalTime>
  <Words>159</Words>
  <Application>Microsoft Office PowerPoint</Application>
  <PresentationFormat>Widescreen</PresentationFormat>
  <Paragraphs>28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Jones</dc:creator>
  <cp:lastModifiedBy>Rebecca Jones</cp:lastModifiedBy>
  <cp:revision>18</cp:revision>
  <dcterms:created xsi:type="dcterms:W3CDTF">2017-05-02T13:45:09Z</dcterms:created>
  <dcterms:modified xsi:type="dcterms:W3CDTF">2017-05-08T18:01:25Z</dcterms:modified>
</cp:coreProperties>
</file>