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9" r:id="rId2"/>
    <p:sldId id="290" r:id="rId3"/>
    <p:sldId id="291" r:id="rId4"/>
    <p:sldId id="292" r:id="rId5"/>
    <p:sldId id="293" r:id="rId6"/>
    <p:sldId id="294" r:id="rId7"/>
    <p:sldId id="300" r:id="rId8"/>
    <p:sldId id="295" r:id="rId9"/>
    <p:sldId id="296" r:id="rId10"/>
    <p:sldId id="297" r:id="rId11"/>
    <p:sldId id="298" r:id="rId12"/>
    <p:sldId id="299" r:id="rId13"/>
  </p:sldIdLst>
  <p:sldSz cx="21674138" cy="16256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826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941" autoAdjust="0"/>
    <p:restoredTop sz="94660"/>
  </p:normalViewPr>
  <p:slideViewPr>
    <p:cSldViewPr snapToGrid="0">
      <p:cViewPr>
        <p:scale>
          <a:sx n="25" d="100"/>
          <a:sy n="25" d="100"/>
        </p:scale>
        <p:origin x="-1158" y="-522"/>
      </p:cViewPr>
      <p:guideLst>
        <p:guide orient="horz" pos="5120"/>
        <p:guide pos="68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8437" y="10581400"/>
            <a:ext cx="16255604" cy="2831763"/>
          </a:xfrm>
        </p:spPr>
        <p:txBody>
          <a:bodyPr wrap="none" anchor="t">
            <a:normAutofit/>
          </a:bodyPr>
          <a:lstStyle>
            <a:lvl1pPr algn="r">
              <a:defRPr sz="12800" b="0" spc="-4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8435" y="9078231"/>
            <a:ext cx="16255604" cy="1466128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4267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1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351790"/>
            <a:ext cx="18693944" cy="1942175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92920" y="2340567"/>
            <a:ext cx="18693944" cy="8011224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608" indent="0">
              <a:buNone/>
              <a:defRPr sz="3733"/>
            </a:lvl2pPr>
            <a:lvl3pPr marL="1219215" indent="0">
              <a:buNone/>
              <a:defRPr sz="3200"/>
            </a:lvl3pPr>
            <a:lvl4pPr marL="1828823" indent="0">
              <a:buNone/>
              <a:defRPr sz="2667"/>
            </a:lvl4pPr>
            <a:lvl5pPr marL="2438430" indent="0">
              <a:buNone/>
              <a:defRPr sz="2667"/>
            </a:lvl5pPr>
            <a:lvl6pPr marL="3048038" indent="0">
              <a:buNone/>
              <a:defRPr sz="2667"/>
            </a:lvl6pPr>
            <a:lvl7pPr marL="3657646" indent="0">
              <a:buNone/>
              <a:defRPr sz="2667"/>
            </a:lvl7pPr>
            <a:lvl8pPr marL="4267253" indent="0">
              <a:buNone/>
              <a:defRPr sz="2667"/>
            </a:lvl8pPr>
            <a:lvl9pPr marL="4876861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2" y="12293964"/>
            <a:ext cx="18691121" cy="1617711"/>
          </a:xfrm>
        </p:spPr>
        <p:txBody>
          <a:bodyPr/>
          <a:lstStyle>
            <a:lvl1pPr marL="0" indent="0">
              <a:buNone/>
              <a:defRPr sz="2133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38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865482"/>
            <a:ext cx="18693944" cy="8377704"/>
          </a:xfrm>
        </p:spPr>
        <p:txBody>
          <a:bodyPr anchor="ctr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2" y="10641538"/>
            <a:ext cx="18691121" cy="3559884"/>
          </a:xfrm>
        </p:spPr>
        <p:txBody>
          <a:bodyPr anchor="ctr"/>
          <a:lstStyle>
            <a:lvl1pPr marL="0" indent="0">
              <a:buNone/>
              <a:defRPr sz="2133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146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982" y="865481"/>
            <a:ext cx="16537822" cy="7094291"/>
          </a:xfrm>
        </p:spPr>
        <p:txBody>
          <a:bodyPr anchor="ctr"/>
          <a:lstStyle>
            <a:lvl1pPr>
              <a:defRPr sz="58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3058851" y="7977617"/>
            <a:ext cx="15559263" cy="1301258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0098" y="10670765"/>
            <a:ext cx="18688297" cy="3530657"/>
          </a:xfrm>
        </p:spPr>
        <p:txBody>
          <a:bodyPr anchor="ctr">
            <a:normAutofit/>
          </a:bodyPr>
          <a:lstStyle>
            <a:lvl1pPr marL="0" indent="0">
              <a:buNone/>
              <a:defRPr sz="2133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5141" y="1865064"/>
            <a:ext cx="1083707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0667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55658" y="6502400"/>
            <a:ext cx="1083707" cy="1386136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0667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24967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5515777"/>
            <a:ext cx="18693944" cy="5953979"/>
          </a:xfrm>
        </p:spPr>
        <p:txBody>
          <a:bodyPr anchor="b">
            <a:normAutofit/>
          </a:bodyPr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92922" y="11497674"/>
            <a:ext cx="18691121" cy="2703748"/>
          </a:xfrm>
        </p:spPr>
        <p:txBody>
          <a:bodyPr anchor="t"/>
          <a:lstStyle>
            <a:lvl1pPr marL="0" indent="0">
              <a:buNone/>
              <a:defRPr sz="2133"/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7587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90097" y="865485"/>
            <a:ext cx="18693944" cy="314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377331" y="4470400"/>
            <a:ext cx="5238747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2412026" y="6096000"/>
            <a:ext cx="5204052" cy="8508061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56237" y="4470400"/>
            <a:ext cx="5219857" cy="136595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2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8137475" y="6096000"/>
            <a:ext cx="5238619" cy="8508061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917949" y="4470400"/>
            <a:ext cx="5212518" cy="136595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32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3917949" y="6096000"/>
            <a:ext cx="5212518" cy="8508061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451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490097" y="865485"/>
            <a:ext cx="18693944" cy="314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368094" y="10186674"/>
            <a:ext cx="5226630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368094" y="5348395"/>
            <a:ext cx="5226630" cy="36124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608" indent="0">
              <a:buNone/>
              <a:defRPr sz="2133"/>
            </a:lvl2pPr>
            <a:lvl3pPr marL="1219215" indent="0">
              <a:buNone/>
              <a:defRPr sz="2133"/>
            </a:lvl3pPr>
            <a:lvl4pPr marL="1828823" indent="0">
              <a:buNone/>
              <a:defRPr sz="2133"/>
            </a:lvl4pPr>
            <a:lvl5pPr marL="2438430" indent="0">
              <a:buNone/>
              <a:defRPr sz="2133"/>
            </a:lvl5pPr>
            <a:lvl6pPr marL="3048038" indent="0">
              <a:buNone/>
              <a:defRPr sz="2133"/>
            </a:lvl6pPr>
            <a:lvl7pPr marL="3657646" indent="0">
              <a:buNone/>
              <a:defRPr sz="2133"/>
            </a:lvl7pPr>
            <a:lvl8pPr marL="4267253" indent="0">
              <a:buNone/>
              <a:defRPr sz="2133"/>
            </a:lvl8pPr>
            <a:lvl9pPr marL="4876861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2368094" y="11552632"/>
            <a:ext cx="5226630" cy="1562522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22465" y="10186674"/>
            <a:ext cx="5209696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8122462" y="5348395"/>
            <a:ext cx="5209696" cy="36124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608" indent="0">
              <a:buNone/>
              <a:defRPr sz="2133"/>
            </a:lvl2pPr>
            <a:lvl3pPr marL="1219215" indent="0">
              <a:buNone/>
              <a:defRPr sz="2133"/>
            </a:lvl3pPr>
            <a:lvl4pPr marL="1828823" indent="0">
              <a:buNone/>
              <a:defRPr sz="2133"/>
            </a:lvl4pPr>
            <a:lvl5pPr marL="2438430" indent="0">
              <a:buNone/>
              <a:defRPr sz="2133"/>
            </a:lvl5pPr>
            <a:lvl6pPr marL="3048038" indent="0">
              <a:buNone/>
              <a:defRPr sz="2133"/>
            </a:lvl6pPr>
            <a:lvl7pPr marL="3657646" indent="0">
              <a:buNone/>
              <a:defRPr sz="2133"/>
            </a:lvl7pPr>
            <a:lvl8pPr marL="4267253" indent="0">
              <a:buNone/>
              <a:defRPr sz="2133"/>
            </a:lvl8pPr>
            <a:lvl9pPr marL="4876861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8120059" y="11552629"/>
            <a:ext cx="5216595" cy="1562522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3874015" y="10186674"/>
            <a:ext cx="5212518" cy="1365954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3874012" y="5348395"/>
            <a:ext cx="5212518" cy="36124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133"/>
            </a:lvl1pPr>
            <a:lvl2pPr marL="609608" indent="0">
              <a:buNone/>
              <a:defRPr sz="2133"/>
            </a:lvl2pPr>
            <a:lvl3pPr marL="1219215" indent="0">
              <a:buNone/>
              <a:defRPr sz="2133"/>
            </a:lvl3pPr>
            <a:lvl4pPr marL="1828823" indent="0">
              <a:buNone/>
              <a:defRPr sz="2133"/>
            </a:lvl4pPr>
            <a:lvl5pPr marL="2438430" indent="0">
              <a:buNone/>
              <a:defRPr sz="2133"/>
            </a:lvl5pPr>
            <a:lvl6pPr marL="3048038" indent="0">
              <a:buNone/>
              <a:defRPr sz="2133"/>
            </a:lvl6pPr>
            <a:lvl7pPr marL="3657646" indent="0">
              <a:buNone/>
              <a:defRPr sz="2133"/>
            </a:lvl7pPr>
            <a:lvl8pPr marL="4267253" indent="0">
              <a:buNone/>
              <a:defRPr sz="2133"/>
            </a:lvl8pPr>
            <a:lvl9pPr marL="4876861" indent="0">
              <a:buNone/>
              <a:defRPr sz="21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3873792" y="11552625"/>
            <a:ext cx="5219423" cy="1562522"/>
          </a:xfrm>
        </p:spPr>
        <p:txBody>
          <a:bodyPr anchor="t">
            <a:normAutofit/>
          </a:bodyPr>
          <a:lstStyle>
            <a:lvl1pPr marL="0" indent="0">
              <a:buNone/>
              <a:defRPr sz="1867"/>
            </a:lvl1pPr>
            <a:lvl2pPr marL="609608" indent="0">
              <a:buNone/>
              <a:defRPr sz="1600"/>
            </a:lvl2pPr>
            <a:lvl3pPr marL="1219215" indent="0">
              <a:buNone/>
              <a:defRPr sz="1333"/>
            </a:lvl3pPr>
            <a:lvl4pPr marL="1828823" indent="0">
              <a:buNone/>
              <a:defRPr sz="1200"/>
            </a:lvl4pPr>
            <a:lvl5pPr marL="2438430" indent="0">
              <a:buNone/>
              <a:defRPr sz="1200"/>
            </a:lvl5pPr>
            <a:lvl6pPr marL="3048038" indent="0">
              <a:buNone/>
              <a:defRPr sz="1200"/>
            </a:lvl6pPr>
            <a:lvl7pPr marL="3657646" indent="0">
              <a:buNone/>
              <a:defRPr sz="1200"/>
            </a:lvl7pPr>
            <a:lvl8pPr marL="4267253" indent="0">
              <a:buNone/>
              <a:defRPr sz="1200"/>
            </a:lvl8pPr>
            <a:lvl9pPr marL="4876861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2793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112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510556" y="865481"/>
            <a:ext cx="4673486" cy="1377620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90098" y="865481"/>
            <a:ext cx="13749531" cy="1377620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491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973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19131" y="10581400"/>
            <a:ext cx="16255604" cy="2831763"/>
          </a:xfrm>
        </p:spPr>
        <p:txBody>
          <a:bodyPr wrap="none" anchor="t">
            <a:normAutofit/>
          </a:bodyPr>
          <a:lstStyle>
            <a:lvl1pPr algn="l">
              <a:defRPr sz="12800" b="0" spc="-4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19131" y="9078230"/>
            <a:ext cx="16255604" cy="1464467"/>
          </a:xfrm>
        </p:spPr>
        <p:txBody>
          <a:bodyPr anchor="b">
            <a:normAutofit/>
          </a:bodyPr>
          <a:lstStyle>
            <a:lvl1pPr marL="0" indent="0" algn="l">
              <a:buNone/>
              <a:defRPr sz="4267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609608" indent="0" algn="ctr">
              <a:buNone/>
              <a:defRPr sz="2667"/>
            </a:lvl2pPr>
            <a:lvl3pPr marL="1219215" indent="0" algn="ctr">
              <a:buNone/>
              <a:defRPr sz="2400"/>
            </a:lvl3pPr>
            <a:lvl4pPr marL="1828823" indent="0" algn="ctr">
              <a:buNone/>
              <a:defRPr sz="2133"/>
            </a:lvl4pPr>
            <a:lvl5pPr marL="2438430" indent="0" algn="ctr">
              <a:buNone/>
              <a:defRPr sz="2133"/>
            </a:lvl5pPr>
            <a:lvl6pPr marL="3048038" indent="0" algn="ctr">
              <a:buNone/>
              <a:defRPr sz="2133"/>
            </a:lvl6pPr>
            <a:lvl7pPr marL="3657646" indent="0" algn="ctr">
              <a:buNone/>
              <a:defRPr sz="2133"/>
            </a:lvl7pPr>
            <a:lvl8pPr marL="4267253" indent="0" algn="ctr">
              <a:buNone/>
              <a:defRPr sz="2133"/>
            </a:lvl8pPr>
            <a:lvl9pPr marL="4876861" indent="0" algn="ctr">
              <a:buNone/>
              <a:defRPr sz="213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350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1062" y="4327408"/>
            <a:ext cx="8933499" cy="1031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34997" y="4327408"/>
            <a:ext cx="8949044" cy="10314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65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865485"/>
            <a:ext cx="18693944" cy="31420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62" y="3984980"/>
            <a:ext cx="8933499" cy="1952976"/>
          </a:xfrm>
        </p:spPr>
        <p:txBody>
          <a:bodyPr anchor="b">
            <a:normAutofit/>
          </a:bodyPr>
          <a:lstStyle>
            <a:lvl1pPr marL="0" indent="0">
              <a:buNone/>
              <a:defRPr sz="3556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2667" b="1"/>
            </a:lvl2pPr>
            <a:lvl3pPr marL="1219215" indent="0">
              <a:buNone/>
              <a:defRPr sz="2400" b="1"/>
            </a:lvl3pPr>
            <a:lvl4pPr marL="1828823" indent="0">
              <a:buNone/>
              <a:defRPr sz="2133" b="1"/>
            </a:lvl4pPr>
            <a:lvl5pPr marL="2438430" indent="0">
              <a:buNone/>
              <a:defRPr sz="2133" b="1"/>
            </a:lvl5pPr>
            <a:lvl6pPr marL="3048038" indent="0">
              <a:buNone/>
              <a:defRPr sz="2133" b="1"/>
            </a:lvl6pPr>
            <a:lvl7pPr marL="3657646" indent="0">
              <a:buNone/>
              <a:defRPr sz="2133" b="1"/>
            </a:lvl7pPr>
            <a:lvl8pPr marL="4267253" indent="0">
              <a:buNone/>
              <a:defRPr sz="2133" b="1"/>
            </a:lvl8pPr>
            <a:lvl9pPr marL="4876861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91062" y="5937955"/>
            <a:ext cx="8933499" cy="87338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234998" y="3984980"/>
            <a:ext cx="8951867" cy="195297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3556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234998" y="5937955"/>
            <a:ext cx="8951867" cy="87338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66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67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895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3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4331" y="2340566"/>
            <a:ext cx="10972532" cy="115522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064" y="4876800"/>
            <a:ext cx="6492331" cy="9034876"/>
          </a:xfrm>
        </p:spPr>
        <p:txBody>
          <a:bodyPr>
            <a:normAutofit/>
          </a:bodyPr>
          <a:lstStyle>
            <a:lvl1pPr marL="0" indent="0">
              <a:buNone/>
              <a:defRPr sz="2489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314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20" y="1083733"/>
            <a:ext cx="6990473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14331" y="2340566"/>
            <a:ext cx="10972532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608" indent="0">
              <a:buNone/>
              <a:defRPr sz="3733"/>
            </a:lvl2pPr>
            <a:lvl3pPr marL="1219215" indent="0">
              <a:buNone/>
              <a:defRPr sz="3200"/>
            </a:lvl3pPr>
            <a:lvl4pPr marL="1828823" indent="0">
              <a:buNone/>
              <a:defRPr sz="2667"/>
            </a:lvl4pPr>
            <a:lvl5pPr marL="2438430" indent="0">
              <a:buNone/>
              <a:defRPr sz="2667"/>
            </a:lvl5pPr>
            <a:lvl6pPr marL="3048038" indent="0">
              <a:buNone/>
              <a:defRPr sz="2667"/>
            </a:lvl6pPr>
            <a:lvl7pPr marL="3657646" indent="0">
              <a:buNone/>
              <a:defRPr sz="2667"/>
            </a:lvl7pPr>
            <a:lvl8pPr marL="4267253" indent="0">
              <a:buNone/>
              <a:defRPr sz="2667"/>
            </a:lvl8pPr>
            <a:lvl9pPr marL="4876861" indent="0">
              <a:buNone/>
              <a:defRPr sz="266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064" y="4876800"/>
            <a:ext cx="6492331" cy="9034876"/>
          </a:xfrm>
        </p:spPr>
        <p:txBody>
          <a:bodyPr>
            <a:normAutofit/>
          </a:bodyPr>
          <a:lstStyle>
            <a:lvl1pPr marL="0" indent="0">
              <a:buNone/>
              <a:defRPr sz="2489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609608" indent="0">
              <a:buNone/>
              <a:defRPr sz="1867"/>
            </a:lvl2pPr>
            <a:lvl3pPr marL="1219215" indent="0">
              <a:buNone/>
              <a:defRPr sz="1600"/>
            </a:lvl3pPr>
            <a:lvl4pPr marL="1828823" indent="0">
              <a:buNone/>
              <a:defRPr sz="1333"/>
            </a:lvl4pPr>
            <a:lvl5pPr marL="2438430" indent="0">
              <a:buNone/>
              <a:defRPr sz="1333"/>
            </a:lvl5pPr>
            <a:lvl6pPr marL="3048038" indent="0">
              <a:buNone/>
              <a:defRPr sz="1333"/>
            </a:lvl6pPr>
            <a:lvl7pPr marL="3657646" indent="0">
              <a:buNone/>
              <a:defRPr sz="1333"/>
            </a:lvl7pPr>
            <a:lvl8pPr marL="4267253" indent="0">
              <a:buNone/>
              <a:defRPr sz="1333"/>
            </a:lvl8pPr>
            <a:lvl9pPr marL="4876861" indent="0">
              <a:buNone/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42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90097" y="865485"/>
            <a:ext cx="18693944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063" y="4327408"/>
            <a:ext cx="18192979" cy="1031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90097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47CF02B-2B77-4919-8137-B12163DBB6B2}" type="datetimeFigureOut">
              <a:rPr lang="en-US" smtClean="0"/>
              <a:pPr/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79558" y="15066908"/>
            <a:ext cx="7315022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07360" y="15066908"/>
            <a:ext cx="4876681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EC940DF-A838-4090-864F-F60B060BBD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089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1219215" rtl="0" eaLnBrk="1" latinLnBrk="0" hangingPunct="1">
        <a:lnSpc>
          <a:spcPct val="90000"/>
        </a:lnSpc>
        <a:spcBef>
          <a:spcPct val="0"/>
        </a:spcBef>
        <a:buNone/>
        <a:defRPr sz="7822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304804" indent="-304804" algn="l" defTabSz="1219215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4267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914411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556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524019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844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213362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8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743234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89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3352842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450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057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665" indent="-304804" algn="l" defTabSz="121921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15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2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30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38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46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53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61" algn="l" defTabSz="121921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Rococo Art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11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 result for rococo decora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75" y="0"/>
            <a:ext cx="12226925" cy="16364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www.geo.de/reisen/community/bild/regular/485757/Bibliothekssaal-Wibling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47700"/>
            <a:ext cx="21674138" cy="14810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malienburg, hunting lodge of Nymphenburg, near Munich; designed by François de Cuvilliés the Elder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25222"/>
            <a:ext cx="21674138" cy="10876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Originated in France </a:t>
            </a:r>
          </a:p>
          <a:p>
            <a:r>
              <a:rPr lang="en-US" sz="6000" dirty="0" smtClean="0"/>
              <a:t>From world </a:t>
            </a:r>
            <a:r>
              <a:rPr lang="en-US" sz="6000" i="1" dirty="0" err="1" smtClean="0"/>
              <a:t>rocaille</a:t>
            </a:r>
            <a:r>
              <a:rPr lang="en-US" sz="6000" i="1" dirty="0" smtClean="0"/>
              <a:t> </a:t>
            </a:r>
            <a:r>
              <a:rPr lang="en-US" sz="6000" dirty="0" smtClean="0"/>
              <a:t>(pebble) </a:t>
            </a:r>
          </a:p>
          <a:p>
            <a:r>
              <a:rPr lang="en-US" sz="6000" dirty="0" smtClean="0"/>
              <a:t>Smaller/more intimate</a:t>
            </a:r>
          </a:p>
          <a:p>
            <a:r>
              <a:rPr lang="en-US" sz="6000" dirty="0" smtClean="0"/>
              <a:t>Ornate details, decorative, lighter, pastels </a:t>
            </a:r>
          </a:p>
          <a:p>
            <a:r>
              <a:rPr lang="en-US" sz="6000" dirty="0" smtClean="0"/>
              <a:t>Aristocratic lifestyle, fairy tale like, playful </a:t>
            </a:r>
          </a:p>
          <a:p>
            <a:r>
              <a:rPr lang="en-US" sz="6000" dirty="0" smtClean="0"/>
              <a:t>Artists:  Watteau,  Boucher , Fragonard , Gainsborough </a:t>
            </a:r>
          </a:p>
          <a:p>
            <a:r>
              <a:rPr lang="en-US" sz="6000" dirty="0" smtClean="0"/>
              <a:t>Musicians: Vivaldi, Bach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622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dentifythisart.com/gallery/rococo/the-lesson-of-love-17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0491" y="0"/>
            <a:ext cx="21954629" cy="1625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Image result for rococo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699" y="0"/>
            <a:ext cx="19751039" cy="164866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age result for rococo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7480"/>
            <a:ext cx="21708512" cy="10927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ococo art the swing"/>
          <p:cNvPicPr>
            <a:picLocks noChangeAspect="1" noChangeArrowheads="1"/>
          </p:cNvPicPr>
          <p:nvPr/>
        </p:nvPicPr>
        <p:blipFill>
          <a:blip r:embed="rId2"/>
          <a:srcRect b="3594"/>
          <a:stretch>
            <a:fillRect/>
          </a:stretch>
        </p:blipFill>
        <p:spPr bwMode="auto">
          <a:xfrm>
            <a:off x="0" y="304800"/>
            <a:ext cx="21674138" cy="1577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c.edu/bc_org/avp/cas/his/CoreArt/art/resources/bou_pom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8074" y="-12787"/>
            <a:ext cx="11807825" cy="16230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waldinadotcom.files.wordpress.com/2016/05/thomas-gainsborough-mr-and-mrs-andrews.jpg"/>
          <p:cNvPicPr>
            <a:picLocks noChangeAspect="1" noChangeArrowheads="1"/>
          </p:cNvPicPr>
          <p:nvPr/>
        </p:nvPicPr>
        <p:blipFill>
          <a:blip r:embed="rId2"/>
          <a:srcRect r="13895"/>
          <a:stretch>
            <a:fillRect/>
          </a:stretch>
        </p:blipFill>
        <p:spPr bwMode="auto">
          <a:xfrm>
            <a:off x="0" y="800100"/>
            <a:ext cx="21674138" cy="1457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rococo decora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20726397" cy="162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E3B30"/>
      </a:dk2>
      <a:lt2>
        <a:srgbClr val="FFDB82"/>
      </a:lt2>
      <a:accent1>
        <a:srgbClr val="F0A22E"/>
      </a:accent1>
      <a:accent2>
        <a:srgbClr val="E4D9B2"/>
      </a:accent2>
      <a:accent3>
        <a:srgbClr val="AA986C"/>
      </a:accent3>
      <a:accent4>
        <a:srgbClr val="8FB977"/>
      </a:accent4>
      <a:accent5>
        <a:srgbClr val="778F9F"/>
      </a:accent5>
      <a:accent6>
        <a:srgbClr val="8A6087"/>
      </a:accent6>
      <a:hlink>
        <a:srgbClr val="AD1F1F"/>
      </a:hlink>
      <a:folHlink>
        <a:srgbClr val="FFC42F"/>
      </a:folHlink>
    </a:clrScheme>
    <a:fontScheme name="Depth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C473073F-34A4-486A-BBA1-2A70AE921E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1351</TotalTime>
  <Words>32</Words>
  <Application>Microsoft Office PowerPoint</Application>
  <PresentationFormat>Custom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Depth</vt:lpstr>
      <vt:lpstr>Rococo Art</vt:lpstr>
      <vt:lpstr>Characteristics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Jones</dc:creator>
  <cp:lastModifiedBy>Owner</cp:lastModifiedBy>
  <cp:revision>35</cp:revision>
  <dcterms:created xsi:type="dcterms:W3CDTF">2016-09-29T23:40:15Z</dcterms:created>
  <dcterms:modified xsi:type="dcterms:W3CDTF">2016-11-04T14:14:46Z</dcterms:modified>
</cp:coreProperties>
</file>