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Aristotle Believed…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499876"/>
            <a:ext cx="10131425" cy="3649133"/>
          </a:xfrm>
        </p:spPr>
        <p:txBody>
          <a:bodyPr>
            <a:noAutofit/>
          </a:bodyPr>
          <a:lstStyle/>
          <a:p>
            <a:r>
              <a:rPr lang="en-US" sz="2400" dirty="0"/>
              <a:t>Heavy things fall faster than lighter things</a:t>
            </a:r>
          </a:p>
          <a:p>
            <a:r>
              <a:rPr lang="en-US" sz="2400" dirty="0"/>
              <a:t>The earth is the center of the universe </a:t>
            </a:r>
          </a:p>
          <a:p>
            <a:r>
              <a:rPr lang="en-US" sz="2400" dirty="0"/>
              <a:t>Women have fewer teeth than men</a:t>
            </a:r>
          </a:p>
          <a:p>
            <a:r>
              <a:rPr lang="en-US" sz="2400" dirty="0"/>
              <a:t>Some people are biologically programed to be slaves</a:t>
            </a:r>
          </a:p>
          <a:p>
            <a:r>
              <a:rPr lang="en-US" sz="2400" dirty="0"/>
              <a:t>Fossils are fish that turned into stone.</a:t>
            </a:r>
          </a:p>
          <a:p>
            <a:r>
              <a:rPr lang="en-US" sz="2400" dirty="0"/>
              <a:t>The brain is not a very important organ</a:t>
            </a:r>
          </a:p>
          <a:p>
            <a:r>
              <a:rPr lang="en-US" sz="2400" dirty="0"/>
              <a:t>The heart is where thoughts came from</a:t>
            </a:r>
          </a:p>
          <a:p>
            <a:r>
              <a:rPr lang="en-US" sz="2400" dirty="0"/>
              <a:t>The human testicles determine the pitch of your voice</a:t>
            </a:r>
          </a:p>
          <a:p>
            <a:r>
              <a:rPr lang="en-US" sz="2400" dirty="0"/>
              <a:t>Eels (and some other animals) don’t reproduce…they naturally respawn</a:t>
            </a:r>
          </a:p>
          <a:p>
            <a:endParaRPr lang="en-US" sz="2400" dirty="0"/>
          </a:p>
        </p:txBody>
      </p:sp>
      <p:pic>
        <p:nvPicPr>
          <p:cNvPr id="1026" name="Picture 2" descr="Image result for aristo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713" y="1049498"/>
            <a:ext cx="2569129" cy="343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7036904" y="268356"/>
            <a:ext cx="2040834" cy="1562284"/>
          </a:xfrm>
          <a:prstGeom prst="wedgeRoundRectCallout">
            <a:avLst>
              <a:gd name="adj1" fmla="val 62284"/>
              <a:gd name="adj2" fmla="val 85403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Juice ITC" panose="04040403040A02020202" pitchFamily="82" charset="0"/>
              </a:rPr>
              <a:t>How you doing?</a:t>
            </a:r>
          </a:p>
        </p:txBody>
      </p:sp>
    </p:spTree>
    <p:extLst>
      <p:ext uri="{BB962C8B-B14F-4D97-AF65-F5344CB8AC3E}">
        <p14:creationId xmlns:p14="http://schemas.microsoft.com/office/powerpoint/2010/main" val="6312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ms.org/pubs/journals/JOM/0706/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12" y="341334"/>
            <a:ext cx="8763139" cy="622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3547" y="4436536"/>
            <a:ext cx="7197726" cy="2421464"/>
          </a:xfrm>
        </p:spPr>
        <p:txBody>
          <a:bodyPr/>
          <a:lstStyle/>
          <a:p>
            <a:r>
              <a:rPr lang="en-US" dirty="0"/>
              <a:t>Scientific Revolution</a:t>
            </a:r>
          </a:p>
        </p:txBody>
      </p:sp>
    </p:spTree>
    <p:extLst>
      <p:ext uri="{BB962C8B-B14F-4D97-AF65-F5344CB8AC3E}">
        <p14:creationId xmlns:p14="http://schemas.microsoft.com/office/powerpoint/2010/main" val="2694055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ptolemaic 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350" y="416025"/>
            <a:ext cx="2410204" cy="329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in the day…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8594677" cy="3649133"/>
          </a:xfrm>
        </p:spPr>
        <p:txBody>
          <a:bodyPr>
            <a:normAutofit/>
          </a:bodyPr>
          <a:lstStyle/>
          <a:p>
            <a:r>
              <a:rPr lang="en-US" sz="2400" dirty="0"/>
              <a:t>Superstition </a:t>
            </a:r>
          </a:p>
          <a:p>
            <a:r>
              <a:rPr lang="en-US" sz="2400" dirty="0"/>
              <a:t>Geocentric universe (Ptolemy) </a:t>
            </a:r>
          </a:p>
          <a:p>
            <a:r>
              <a:rPr lang="en-US" sz="2400" dirty="0"/>
              <a:t>Aristotle knew everything</a:t>
            </a:r>
          </a:p>
          <a:p>
            <a:r>
              <a:rPr lang="en-US" sz="2400" dirty="0"/>
              <a:t>Religious views of the world—science is a branch of theology  </a:t>
            </a:r>
          </a:p>
          <a:p>
            <a:r>
              <a:rPr lang="en-US" sz="2400" dirty="0"/>
              <a:t>Start with the conclusion and find evidence to prove it (Deductive Reasoning) </a:t>
            </a:r>
          </a:p>
          <a:p>
            <a:endParaRPr lang="en-US" sz="2400" dirty="0"/>
          </a:p>
        </p:txBody>
      </p:sp>
      <p:pic>
        <p:nvPicPr>
          <p:cNvPr id="2050" name="Picture 2" descr="Image result for medieval sci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80478" y="2381183"/>
            <a:ext cx="2642215" cy="373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9771797" y="647700"/>
            <a:ext cx="2314669" cy="1456267"/>
          </a:xfrm>
          <a:prstGeom prst="wedgeRoundRectCallout">
            <a:avLst>
              <a:gd name="adj1" fmla="val 24699"/>
              <a:gd name="adj2" fmla="val 1226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Juice ITC" panose="04040403040A02020202" pitchFamily="82" charset="0"/>
              </a:rPr>
              <a:t>My EYES!! It burns!!</a:t>
            </a:r>
          </a:p>
        </p:txBody>
      </p:sp>
    </p:spTree>
    <p:extLst>
      <p:ext uri="{BB962C8B-B14F-4D97-AF65-F5344CB8AC3E}">
        <p14:creationId xmlns:p14="http://schemas.microsoft.com/office/powerpoint/2010/main" val="49536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0624" y="3766783"/>
            <a:ext cx="3650349" cy="294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Universities establish mathematics, astronomy, and physics within philosophy departments </a:t>
            </a:r>
          </a:p>
          <a:p>
            <a:r>
              <a:rPr lang="en-US" sz="2800" dirty="0"/>
              <a:t>New scientific methods: Bacon, Descartes </a:t>
            </a:r>
          </a:p>
          <a:p>
            <a:pPr lvl="1"/>
            <a:r>
              <a:rPr lang="en-US" sz="2400" dirty="0"/>
              <a:t>Inductive Reasoning: Observation, hypothesis to conclusion </a:t>
            </a:r>
          </a:p>
          <a:p>
            <a:r>
              <a:rPr lang="en-US" sz="2800" dirty="0"/>
              <a:t>Exploration leads to need for scientific advancement </a:t>
            </a:r>
          </a:p>
          <a:p>
            <a:r>
              <a:rPr lang="en-US" sz="2800" dirty="0"/>
              <a:t>Challenge ancient authorities </a:t>
            </a:r>
          </a:p>
          <a:p>
            <a:r>
              <a:rPr lang="en-US" sz="2800" dirty="0"/>
              <a:t>Renaissance patronage </a:t>
            </a:r>
          </a:p>
        </p:txBody>
      </p:sp>
    </p:spTree>
    <p:extLst>
      <p:ext uri="{BB962C8B-B14F-4D97-AF65-F5344CB8AC3E}">
        <p14:creationId xmlns:p14="http://schemas.microsoft.com/office/powerpoint/2010/main" val="249154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Scientific Revolution Trading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4730" y="2175011"/>
            <a:ext cx="2667212" cy="3649133"/>
          </a:xfrm>
        </p:spPr>
        <p:txBody>
          <a:bodyPr>
            <a:normAutofit/>
          </a:bodyPr>
          <a:lstStyle/>
          <a:p>
            <a:r>
              <a:rPr lang="en-US" dirty="0"/>
              <a:t>Nicholas Copernicus</a:t>
            </a:r>
          </a:p>
          <a:p>
            <a:r>
              <a:rPr lang="en-US" dirty="0" err="1"/>
              <a:t>Tycho</a:t>
            </a:r>
            <a:r>
              <a:rPr lang="en-US" dirty="0"/>
              <a:t> Brahe</a:t>
            </a:r>
          </a:p>
          <a:p>
            <a:r>
              <a:rPr lang="en-US" dirty="0" err="1"/>
              <a:t>Johannas</a:t>
            </a:r>
            <a:r>
              <a:rPr lang="en-US" dirty="0"/>
              <a:t> Kepler</a:t>
            </a:r>
          </a:p>
          <a:p>
            <a:r>
              <a:rPr lang="en-US" dirty="0"/>
              <a:t>Galileo Galilei </a:t>
            </a:r>
          </a:p>
          <a:p>
            <a:r>
              <a:rPr lang="en-US" dirty="0"/>
              <a:t>Isaac Newton</a:t>
            </a:r>
          </a:p>
          <a:p>
            <a:r>
              <a:rPr lang="en-US" dirty="0"/>
              <a:t>Francis Bacon</a:t>
            </a:r>
          </a:p>
          <a:p>
            <a:r>
              <a:rPr lang="en-US" dirty="0"/>
              <a:t>Rene Descartes</a:t>
            </a:r>
          </a:p>
          <a:p>
            <a:r>
              <a:rPr lang="en-US" dirty="0"/>
              <a:t>Margaret Cavendish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87186" y="1780160"/>
            <a:ext cx="3657600" cy="4124325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On the </a:t>
            </a:r>
            <a:r>
              <a:rPr lang="en-US" sz="2000" b="1" u="sng" dirty="0"/>
              <a:t>Front</a:t>
            </a:r>
            <a:r>
              <a:rPr lang="en-US" sz="2000" dirty="0"/>
              <a:t> include</a:t>
            </a:r>
          </a:p>
          <a:p>
            <a:pPr lvl="1"/>
            <a:r>
              <a:rPr lang="en-US" sz="1800" dirty="0"/>
              <a:t>Their picture</a:t>
            </a:r>
          </a:p>
          <a:p>
            <a:pPr lvl="1"/>
            <a:r>
              <a:rPr lang="en-US" sz="1800" dirty="0"/>
              <a:t>Name and decorated to represent their ideas</a:t>
            </a:r>
          </a:p>
          <a:p>
            <a:pPr lvl="0"/>
            <a:r>
              <a:rPr lang="en-US" sz="2000" dirty="0"/>
              <a:t>On the </a:t>
            </a:r>
            <a:r>
              <a:rPr lang="en-US" sz="2000" b="1" u="sng" dirty="0"/>
              <a:t>Back</a:t>
            </a:r>
            <a:r>
              <a:rPr lang="en-US" sz="2000" dirty="0"/>
              <a:t> include:</a:t>
            </a:r>
          </a:p>
          <a:p>
            <a:pPr lvl="1"/>
            <a:r>
              <a:rPr lang="en-US" sz="1800" dirty="0"/>
              <a:t>Biographical info</a:t>
            </a:r>
          </a:p>
          <a:p>
            <a:pPr lvl="1"/>
            <a:r>
              <a:rPr lang="en-US" sz="1800" dirty="0"/>
              <a:t>Major Achievements/Ideas</a:t>
            </a:r>
          </a:p>
          <a:p>
            <a:pPr lvl="1"/>
            <a:r>
              <a:rPr lang="en-US" sz="1800" dirty="0"/>
              <a:t>Any Published material </a:t>
            </a:r>
            <a:endParaRPr lang="en-US" sz="800" dirty="0"/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9231942" y="1970617"/>
            <a:ext cx="2807658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Maria Winkelmann</a:t>
            </a:r>
          </a:p>
          <a:p>
            <a:r>
              <a:rPr lang="en-US" dirty="0"/>
              <a:t>Robert Boyle</a:t>
            </a:r>
          </a:p>
          <a:p>
            <a:r>
              <a:rPr lang="en-US" dirty="0"/>
              <a:t>William Harvey     </a:t>
            </a:r>
          </a:p>
          <a:p>
            <a:r>
              <a:rPr lang="en-US" dirty="0"/>
              <a:t>Maria Sibylla </a:t>
            </a:r>
            <a:r>
              <a:rPr lang="en-US" dirty="0" err="1"/>
              <a:t>Merian</a:t>
            </a:r>
            <a:endParaRPr lang="en-US" dirty="0"/>
          </a:p>
          <a:p>
            <a:r>
              <a:rPr lang="en-US" dirty="0"/>
              <a:t>Blaise Pascal </a:t>
            </a:r>
          </a:p>
          <a:p>
            <a:r>
              <a:rPr lang="en-US" dirty="0"/>
              <a:t>Andreas Vesalius </a:t>
            </a:r>
          </a:p>
          <a:p>
            <a:pPr marL="0" indent="0">
              <a:buFont typeface="Arial"/>
              <a:buNone/>
            </a:pPr>
            <a:endParaRPr lang="en-US" dirty="0"/>
          </a:p>
        </p:txBody>
      </p:sp>
      <p:pic>
        <p:nvPicPr>
          <p:cNvPr id="4100" name="Picture 4" descr="Image result for trading car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89"/>
          <a:stretch/>
        </p:blipFill>
        <p:spPr bwMode="auto">
          <a:xfrm>
            <a:off x="4444786" y="1729276"/>
            <a:ext cx="1694411" cy="23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Image result for trading car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0"/>
          <a:stretch/>
        </p:blipFill>
        <p:spPr bwMode="auto">
          <a:xfrm>
            <a:off x="4444786" y="4205725"/>
            <a:ext cx="1741144" cy="2443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97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69</TotalTime>
  <Words>230</Words>
  <Application>Microsoft Office PowerPoint</Application>
  <PresentationFormat>Widescreen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Juice ITC</vt:lpstr>
      <vt:lpstr>Celestial</vt:lpstr>
      <vt:lpstr>What Aristotle Believed…</vt:lpstr>
      <vt:lpstr>Scientific Revolution</vt:lpstr>
      <vt:lpstr>Back in the day…</vt:lpstr>
      <vt:lpstr>Natural Philosophy</vt:lpstr>
      <vt:lpstr>Scientific Revolution Trading Cards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Revolution</dc:title>
  <dc:creator>Rebecca Jones</dc:creator>
  <cp:lastModifiedBy>Rebecca Jones</cp:lastModifiedBy>
  <cp:revision>9</cp:revision>
  <dcterms:created xsi:type="dcterms:W3CDTF">2017-03-13T00:42:57Z</dcterms:created>
  <dcterms:modified xsi:type="dcterms:W3CDTF">2017-03-15T15:32:41Z</dcterms:modified>
</cp:coreProperties>
</file>