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veuISafPIw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ombsight.org/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579" y="32851"/>
            <a:ext cx="6372104" cy="3586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935" y="3253899"/>
            <a:ext cx="3724275" cy="3438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1326429" y="3299051"/>
            <a:ext cx="5204962" cy="3513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01" y="-72385"/>
            <a:ext cx="3508575" cy="369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2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8" y="4400609"/>
            <a:ext cx="3443969" cy="2363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28" y="229280"/>
            <a:ext cx="5551715" cy="4171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741" y="3930841"/>
            <a:ext cx="4046764" cy="2927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2096" y="2637218"/>
            <a:ext cx="3522210" cy="4220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154" y="152084"/>
            <a:ext cx="4151151" cy="29749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057" y="883472"/>
            <a:ext cx="2254568" cy="2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4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18" y="250371"/>
            <a:ext cx="3519579" cy="2284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085" y="994511"/>
            <a:ext cx="3603171" cy="2420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47" y="2928257"/>
            <a:ext cx="5047231" cy="3793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148" y="3415392"/>
            <a:ext cx="5585363" cy="3306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291" y="250371"/>
            <a:ext cx="4329794" cy="24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6" y="104775"/>
            <a:ext cx="5576207" cy="3138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3123967"/>
            <a:ext cx="7954736" cy="3614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257" y="196880"/>
            <a:ext cx="4378777" cy="328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6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457" y="2515017"/>
            <a:ext cx="5391150" cy="4147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71" y="141514"/>
            <a:ext cx="3559720" cy="2677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61" y="2953430"/>
            <a:ext cx="4637432" cy="3458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927" y="217034"/>
            <a:ext cx="7772673" cy="26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7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907" y="1361394"/>
            <a:ext cx="6667500" cy="5419725"/>
          </a:xfrm>
          <a:prstGeom prst="rect">
            <a:avLst/>
          </a:prstGeom>
        </p:spPr>
      </p:pic>
      <p:sp>
        <p:nvSpPr>
          <p:cNvPr id="3" name="Thought Bubble: Cloud 2"/>
          <p:cNvSpPr/>
          <p:nvPr/>
        </p:nvSpPr>
        <p:spPr>
          <a:xfrm>
            <a:off x="1436914" y="424543"/>
            <a:ext cx="2721429" cy="1567543"/>
          </a:xfrm>
          <a:prstGeom prst="cloudCallout">
            <a:avLst>
              <a:gd name="adj1" fmla="val 15675"/>
              <a:gd name="adj2" fmla="val 64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Guys, the camera’s over here. </a:t>
            </a:r>
          </a:p>
        </p:txBody>
      </p:sp>
      <p:sp>
        <p:nvSpPr>
          <p:cNvPr id="4" name="Thought Bubble: Cloud 3"/>
          <p:cNvSpPr/>
          <p:nvPr/>
        </p:nvSpPr>
        <p:spPr>
          <a:xfrm>
            <a:off x="8044543" y="185057"/>
            <a:ext cx="2743200" cy="1807029"/>
          </a:xfrm>
          <a:prstGeom prst="cloudCallout">
            <a:avLst>
              <a:gd name="adj1" fmla="val -28769"/>
              <a:gd name="adj2" fmla="val 66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hope they’re serving lunch soon.</a:t>
            </a:r>
          </a:p>
        </p:txBody>
      </p:sp>
      <p:sp>
        <p:nvSpPr>
          <p:cNvPr id="5" name="Thought Bubble: Cloud 4"/>
          <p:cNvSpPr/>
          <p:nvPr/>
        </p:nvSpPr>
        <p:spPr>
          <a:xfrm>
            <a:off x="4912178" y="119743"/>
            <a:ext cx="2852057" cy="1589314"/>
          </a:xfrm>
          <a:prstGeom prst="cloudCallout">
            <a:avLst>
              <a:gd name="adj1" fmla="val -28769"/>
              <a:gd name="adj2" fmla="val 66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I’m definitely the coolest one here. #</a:t>
            </a:r>
            <a:r>
              <a:rPr lang="en-US" dirty="0" err="1"/>
              <a:t>Murica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59665" y="5700928"/>
            <a:ext cx="25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Tehran, 1943</a:t>
            </a:r>
          </a:p>
        </p:txBody>
      </p:sp>
      <p:sp>
        <p:nvSpPr>
          <p:cNvPr id="7" name="Thought Bubble: Cloud 6"/>
          <p:cNvSpPr/>
          <p:nvPr/>
        </p:nvSpPr>
        <p:spPr>
          <a:xfrm>
            <a:off x="217714" y="2068286"/>
            <a:ext cx="2492829" cy="1491343"/>
          </a:xfrm>
          <a:prstGeom prst="cloudCallout">
            <a:avLst>
              <a:gd name="adj1" fmla="val 62589"/>
              <a:gd name="adj2" fmla="val -21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Also, note to self: arrest camera man.</a:t>
            </a:r>
          </a:p>
        </p:txBody>
      </p:sp>
    </p:spTree>
    <p:extLst>
      <p:ext uri="{BB962C8B-B14F-4D97-AF65-F5344CB8AC3E}">
        <p14:creationId xmlns:p14="http://schemas.microsoft.com/office/powerpoint/2010/main" val="3567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611" y="1918607"/>
            <a:ext cx="5010150" cy="4152900"/>
          </a:xfrm>
          <a:prstGeom prst="rect">
            <a:avLst/>
          </a:prstGeom>
        </p:spPr>
      </p:pic>
      <p:sp>
        <p:nvSpPr>
          <p:cNvPr id="4" name="Thought Bubble: Cloud 3"/>
          <p:cNvSpPr/>
          <p:nvPr/>
        </p:nvSpPr>
        <p:spPr>
          <a:xfrm>
            <a:off x="6957332" y="111578"/>
            <a:ext cx="3156857" cy="1807029"/>
          </a:xfrm>
          <a:prstGeom prst="cloudCallout">
            <a:avLst>
              <a:gd name="adj1" fmla="val -28463"/>
              <a:gd name="adj2" fmla="val 66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then I said, that’s not a Kulak, that’s my son!</a:t>
            </a:r>
          </a:p>
        </p:txBody>
      </p:sp>
      <p:sp>
        <p:nvSpPr>
          <p:cNvPr id="5" name="Thought Bubble: Cloud 4"/>
          <p:cNvSpPr/>
          <p:nvPr/>
        </p:nvSpPr>
        <p:spPr>
          <a:xfrm>
            <a:off x="8535760" y="2188027"/>
            <a:ext cx="3156857" cy="1807029"/>
          </a:xfrm>
          <a:prstGeom prst="cloudCallout">
            <a:avLst>
              <a:gd name="adj1" fmla="val -65360"/>
              <a:gd name="adj2" fmla="val -24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…who deserved his death in a Nazi POW camp, btw.</a:t>
            </a:r>
          </a:p>
        </p:txBody>
      </p:sp>
      <p:sp>
        <p:nvSpPr>
          <p:cNvPr id="7" name="Thought Bubble: Cloud 6"/>
          <p:cNvSpPr/>
          <p:nvPr/>
        </p:nvSpPr>
        <p:spPr>
          <a:xfrm flipH="1">
            <a:off x="4702628" y="111578"/>
            <a:ext cx="2117271" cy="1807029"/>
          </a:xfrm>
          <a:prstGeom prst="cloudCallout">
            <a:avLst>
              <a:gd name="adj1" fmla="val -7897"/>
              <a:gd name="adj2" fmla="val 67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out the hottie on the balcony.</a:t>
            </a:r>
          </a:p>
        </p:txBody>
      </p:sp>
      <p:sp>
        <p:nvSpPr>
          <p:cNvPr id="8" name="Thought Bubble: Cloud 7"/>
          <p:cNvSpPr/>
          <p:nvPr/>
        </p:nvSpPr>
        <p:spPr>
          <a:xfrm flipH="1">
            <a:off x="2230244" y="220435"/>
            <a:ext cx="2211126" cy="1807029"/>
          </a:xfrm>
          <a:prstGeom prst="cloudCallout">
            <a:avLst>
              <a:gd name="adj1" fmla="val -39498"/>
              <a:gd name="adj2" fmla="val 61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hope they’re serving lunch soon.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28314" y="5702175"/>
            <a:ext cx="239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Yalta, 1945</a:t>
            </a:r>
          </a:p>
        </p:txBody>
      </p:sp>
    </p:spTree>
    <p:extLst>
      <p:ext uri="{BB962C8B-B14F-4D97-AF65-F5344CB8AC3E}">
        <p14:creationId xmlns:p14="http://schemas.microsoft.com/office/powerpoint/2010/main" val="335644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59" y="1230086"/>
            <a:ext cx="6675311" cy="4887685"/>
          </a:xfrm>
          <a:prstGeom prst="rect">
            <a:avLst/>
          </a:prstGeom>
        </p:spPr>
      </p:pic>
      <p:sp>
        <p:nvSpPr>
          <p:cNvPr id="3" name="Thought Bubble: Cloud 2"/>
          <p:cNvSpPr/>
          <p:nvPr/>
        </p:nvSpPr>
        <p:spPr>
          <a:xfrm>
            <a:off x="7508814" y="373832"/>
            <a:ext cx="2792584" cy="1113795"/>
          </a:xfrm>
          <a:prstGeom prst="cloudCallout">
            <a:avLst>
              <a:gd name="adj1" fmla="val -36498"/>
              <a:gd name="adj2" fmla="val 75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guys are such jerks. </a:t>
            </a:r>
          </a:p>
        </p:txBody>
      </p:sp>
      <p:sp>
        <p:nvSpPr>
          <p:cNvPr id="4" name="Thought Bubble: Cloud 3"/>
          <p:cNvSpPr/>
          <p:nvPr/>
        </p:nvSpPr>
        <p:spPr>
          <a:xfrm>
            <a:off x="4365171" y="631372"/>
            <a:ext cx="2144486" cy="1055913"/>
          </a:xfrm>
          <a:prstGeom prst="cloudCallout">
            <a:avLst>
              <a:gd name="adj1" fmla="val -311"/>
              <a:gd name="adj2" fmla="val 71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BOOM!</a:t>
            </a:r>
          </a:p>
        </p:txBody>
      </p:sp>
      <p:sp>
        <p:nvSpPr>
          <p:cNvPr id="5" name="Thought Bubble: Cloud 4"/>
          <p:cNvSpPr/>
          <p:nvPr/>
        </p:nvSpPr>
        <p:spPr>
          <a:xfrm>
            <a:off x="908364" y="402772"/>
            <a:ext cx="2775858" cy="1654628"/>
          </a:xfrm>
          <a:prstGeom prst="cloudCallout">
            <a:avLst>
              <a:gd name="adj1" fmla="val 53794"/>
              <a:gd name="adj2" fmla="val 58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say, good fellow, I hope it’s nearly time for tea.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8942" y="5748439"/>
            <a:ext cx="286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Potsdam, July 1945</a:t>
            </a:r>
          </a:p>
        </p:txBody>
      </p:sp>
      <p:sp>
        <p:nvSpPr>
          <p:cNvPr id="10" name="Thought Bubble: Cloud 9"/>
          <p:cNvSpPr/>
          <p:nvPr/>
        </p:nvSpPr>
        <p:spPr>
          <a:xfrm>
            <a:off x="8905106" y="1687285"/>
            <a:ext cx="2792584" cy="1113795"/>
          </a:xfrm>
          <a:prstGeom prst="cloudCallout">
            <a:avLst>
              <a:gd name="adj1" fmla="val -59659"/>
              <a:gd name="adj2" fmla="val -10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miss Churchill and Roosevelt.</a:t>
            </a:r>
          </a:p>
        </p:txBody>
      </p:sp>
    </p:spTree>
    <p:extLst>
      <p:ext uri="{BB962C8B-B14F-4D97-AF65-F5344CB8AC3E}">
        <p14:creationId xmlns:p14="http://schemas.microsoft.com/office/powerpoint/2010/main" val="7656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097" y="293914"/>
            <a:ext cx="3948494" cy="3722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55831">
            <a:off x="12925" y="256263"/>
            <a:ext cx="5286375" cy="316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5627">
            <a:off x="9283382" y="189090"/>
            <a:ext cx="2835333" cy="393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95" y="3448642"/>
            <a:ext cx="4311960" cy="3149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2554" y="3674826"/>
            <a:ext cx="4297374" cy="30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8" y="62811"/>
            <a:ext cx="6309977" cy="3154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744" y="1149141"/>
            <a:ext cx="2463574" cy="33031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989" y="227817"/>
            <a:ext cx="3357432" cy="3485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79" y="3217800"/>
            <a:ext cx="4722254" cy="3475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862" y="4007933"/>
            <a:ext cx="3363686" cy="27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7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9904">
            <a:off x="124624" y="164325"/>
            <a:ext cx="4652490" cy="3598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22" y="3799794"/>
            <a:ext cx="4762500" cy="267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738" y="186296"/>
            <a:ext cx="5403792" cy="3343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514" y="3392405"/>
            <a:ext cx="4972050" cy="29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8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3940">
            <a:off x="65709" y="121426"/>
            <a:ext cx="4558393" cy="255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86" y="2594101"/>
            <a:ext cx="3832496" cy="4062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862" y="5012718"/>
            <a:ext cx="4931488" cy="1643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148" y="164474"/>
            <a:ext cx="3567335" cy="2466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854" y="683663"/>
            <a:ext cx="3846911" cy="2784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306" y="3822009"/>
            <a:ext cx="3139693" cy="2695295"/>
          </a:xfrm>
          <a:prstGeom prst="rect">
            <a:avLst/>
          </a:prstGeom>
        </p:spPr>
      </p:pic>
      <p:pic>
        <p:nvPicPr>
          <p:cNvPr id="10" name="KveuISafPIw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5022425" y="2702259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7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64" y="150359"/>
            <a:ext cx="5815825" cy="3071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389" y="674233"/>
            <a:ext cx="6124575" cy="2809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54" y="3125560"/>
            <a:ext cx="4400550" cy="337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494" y="3484108"/>
            <a:ext cx="2173266" cy="2556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454" y="3877353"/>
            <a:ext cx="4644600" cy="272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9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65" y="323335"/>
            <a:ext cx="4192249" cy="4444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101" y="848749"/>
            <a:ext cx="3781742" cy="2858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029" y="198746"/>
            <a:ext cx="4144736" cy="3103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313" y="3598185"/>
            <a:ext cx="4615543" cy="30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7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99" y="121103"/>
            <a:ext cx="3488382" cy="2869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86" y="2645228"/>
            <a:ext cx="5399314" cy="413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668" y="121103"/>
            <a:ext cx="3649436" cy="2869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6" y="2645228"/>
            <a:ext cx="4762500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56914" y="6488668"/>
            <a:ext cx="3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http://www.bombsight.org/</a:t>
            </a:r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913" y="133829"/>
            <a:ext cx="2329543" cy="22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2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59" y="209292"/>
            <a:ext cx="4854631" cy="2729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18" y="3054835"/>
            <a:ext cx="4941610" cy="2964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9" y="0"/>
            <a:ext cx="4762500" cy="3571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7027" y="2549977"/>
            <a:ext cx="2579915" cy="3482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542" y="3321256"/>
            <a:ext cx="2905376" cy="34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515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100</TotalTime>
  <Words>117</Words>
  <Application>Microsoft Office PowerPoint</Application>
  <PresentationFormat>Widescreen</PresentationFormat>
  <Paragraphs>16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Rockwell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Jones</dc:creator>
  <cp:lastModifiedBy>Rebecca Jones</cp:lastModifiedBy>
  <cp:revision>22</cp:revision>
  <dcterms:created xsi:type="dcterms:W3CDTF">2017-04-27T13:48:38Z</dcterms:created>
  <dcterms:modified xsi:type="dcterms:W3CDTF">2017-04-27T17:46:57Z</dcterms:modified>
</cp:coreProperties>
</file>